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4283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76" r:id="rId5"/>
    <p:sldId id="271" r:id="rId6"/>
    <p:sldId id="268" r:id="rId7"/>
    <p:sldId id="280" r:id="rId8"/>
    <p:sldId id="261" r:id="rId9"/>
    <p:sldId id="270" r:id="rId10"/>
    <p:sldId id="278" r:id="rId11"/>
    <p:sldId id="269" r:id="rId12"/>
    <p:sldId id="264" r:id="rId13"/>
    <p:sldId id="279" r:id="rId14"/>
    <p:sldId id="277" r:id="rId15"/>
  </p:sldIdLst>
  <p:sldSz cx="12192000" cy="6858000"/>
  <p:notesSz cx="6858000" cy="13525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1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3164"/>
    <a:srgbClr val="225B5F"/>
    <a:srgbClr val="E6E6E6"/>
    <a:srgbClr val="0F1722"/>
    <a:srgbClr val="348151"/>
    <a:srgbClr val="1B2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DB0BD0-02C6-3A9B-82AF-D55D814270C8}" v="3" dt="2018-10-16T17:54:50.431"/>
  </p1510:revLst>
</p1510:revInfo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/>
  </p:normalViewPr>
  <p:slideViewPr>
    <p:cSldViewPr snapToGrid="0" showGuides="1">
      <p:cViewPr>
        <p:scale>
          <a:sx n="86" d="100"/>
          <a:sy n="86" d="100"/>
        </p:scale>
        <p:origin x="66" y="192"/>
      </p:cViewPr>
      <p:guideLst>
        <p:guide orient="horz" pos="2160"/>
        <p:guide pos="3840"/>
        <p:guide orient="horz" pos="311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602450822259003E-2"/>
          <c:y val="0.111678159762789"/>
          <c:w val="0.89053040535519601"/>
          <c:h val="0.797717681422660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is-IS"/>
                      <a:t>120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533-47E5-BF95-0BD667F24F5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140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533-47E5-BF95-0BD667F24F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2015-16</c:v>
                </c:pt>
                <c:pt idx="1">
                  <c:v>2016-17</c:v>
                </c:pt>
                <c:pt idx="2">
                  <c:v>2017-18</c:v>
                </c:pt>
                <c:pt idx="3">
                  <c:v>2018-2019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71</c:v>
                </c:pt>
                <c:pt idx="1">
                  <c:v>120</c:v>
                </c:pt>
                <c:pt idx="2">
                  <c:v>140</c:v>
                </c:pt>
                <c:pt idx="3">
                  <c:v>187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DD-44BE-AC8F-003E903E017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0"/>
        <c:overlap val="-24"/>
        <c:axId val="-2056616544"/>
        <c:axId val="-2056869856"/>
      </c:barChart>
      <c:catAx>
        <c:axId val="-2056616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56869856"/>
        <c:crosses val="autoZero"/>
        <c:auto val="1"/>
        <c:lblAlgn val="ctr"/>
        <c:lblOffset val="100"/>
        <c:noMultiLvlLbl val="0"/>
      </c:catAx>
      <c:valAx>
        <c:axId val="-2056869856"/>
        <c:scaling>
          <c:orientation val="minMax"/>
          <c:max val="15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56616544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E4FC509-A25D-4AC1-956B-244FAC61AF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71054"/>
          </a:xfrm>
          <a:prstGeom prst="rect">
            <a:avLst/>
          </a:prstGeom>
        </p:spPr>
        <p:txBody>
          <a:bodyPr vert="horz" lIns="94230" tIns="47115" rIns="94230" bIns="4711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EDCBDF-04F2-4646-A118-9A2CBABEDF9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471054"/>
          </a:xfrm>
          <a:prstGeom prst="rect">
            <a:avLst/>
          </a:prstGeom>
        </p:spPr>
        <p:txBody>
          <a:bodyPr vert="horz" lIns="94230" tIns="47115" rIns="94230" bIns="47115" rtlCol="0"/>
          <a:lstStyle>
            <a:lvl1pPr algn="r">
              <a:defRPr sz="1200"/>
            </a:lvl1pPr>
          </a:lstStyle>
          <a:p>
            <a:fld id="{CDA3C146-E2BA-41EA-8AE9-0C67692768F2}" type="datetimeFigureOut">
              <a:rPr lang="ru-RU" smtClean="0"/>
              <a:t>10.10.2019</a:t>
            </a:fld>
            <a:endParaRPr lang="ru-R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BD4EF4-9023-4CAF-937E-F78CF009DBD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917423"/>
            <a:ext cx="3077739" cy="471053"/>
          </a:xfrm>
          <a:prstGeom prst="rect">
            <a:avLst/>
          </a:prstGeom>
        </p:spPr>
        <p:txBody>
          <a:bodyPr vert="horz" lIns="94230" tIns="47115" rIns="94230" bIns="4711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00887-CA61-4CEF-BD28-E51D6F957D7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093" y="8917423"/>
            <a:ext cx="3077739" cy="471053"/>
          </a:xfrm>
          <a:prstGeom prst="rect">
            <a:avLst/>
          </a:prstGeom>
        </p:spPr>
        <p:txBody>
          <a:bodyPr vert="horz" lIns="94230" tIns="47115" rIns="94230" bIns="47115" rtlCol="0" anchor="b"/>
          <a:lstStyle>
            <a:lvl1pPr algn="r">
              <a:defRPr sz="1200"/>
            </a:lvl1pPr>
          </a:lstStyle>
          <a:p>
            <a:fld id="{CA00C303-0EDA-42E1-9745-6C6A39A7B5C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6766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71054"/>
          </a:xfrm>
          <a:prstGeom prst="rect">
            <a:avLst/>
          </a:prstGeom>
        </p:spPr>
        <p:txBody>
          <a:bodyPr vert="horz" lIns="94230" tIns="47115" rIns="94230" bIns="4711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71054"/>
          </a:xfrm>
          <a:prstGeom prst="rect">
            <a:avLst/>
          </a:prstGeom>
        </p:spPr>
        <p:txBody>
          <a:bodyPr vert="horz" lIns="94230" tIns="47115" rIns="94230" bIns="47115" rtlCol="0"/>
          <a:lstStyle>
            <a:lvl1pPr algn="r">
              <a:defRPr sz="1200"/>
            </a:lvl1pPr>
          </a:lstStyle>
          <a:p>
            <a:fld id="{1F7D3EB6-8099-4744-9273-C8C1DD61A2EA}" type="datetimeFigureOut">
              <a:rPr lang="ru-RU" smtClean="0"/>
              <a:t>10.10.2019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4037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30" tIns="47115" rIns="94230" bIns="47115" rtlCol="0" anchor="ctr"/>
          <a:lstStyle/>
          <a:p>
            <a:endParaRPr lang="ru-R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3"/>
            <a:ext cx="5681980" cy="3696713"/>
          </a:xfrm>
          <a:prstGeom prst="rect">
            <a:avLst/>
          </a:prstGeom>
        </p:spPr>
        <p:txBody>
          <a:bodyPr vert="horz" lIns="94230" tIns="47115" rIns="94230" bIns="4711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3"/>
            <a:ext cx="3077739" cy="471053"/>
          </a:xfrm>
          <a:prstGeom prst="rect">
            <a:avLst/>
          </a:prstGeom>
        </p:spPr>
        <p:txBody>
          <a:bodyPr vert="horz" lIns="94230" tIns="47115" rIns="94230" bIns="4711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3"/>
            <a:ext cx="3077739" cy="471053"/>
          </a:xfrm>
          <a:prstGeom prst="rect">
            <a:avLst/>
          </a:prstGeom>
        </p:spPr>
        <p:txBody>
          <a:bodyPr vert="horz" lIns="94230" tIns="47115" rIns="94230" bIns="47115" rtlCol="0" anchor="b"/>
          <a:lstStyle>
            <a:lvl1pPr algn="r">
              <a:defRPr sz="1200"/>
            </a:lvl1pPr>
          </a:lstStyle>
          <a:p>
            <a:fld id="{6FC40A10-6036-4879-816D-55C01FC9484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5739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Rami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40A10-6036-4879-816D-55C01FC94846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88718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Felipe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40A10-6036-4879-816D-55C01FC94846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98515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Jael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40A10-6036-4879-816D-55C01FC94846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59954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Rami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40A10-6036-4879-816D-55C01FC94846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45976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Jael, Rami, Felipe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40A10-6036-4879-816D-55C01FC94846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67525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40A10-6036-4879-816D-55C01FC94846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6026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Rami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40A10-6036-4879-816D-55C01FC94846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5393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Felipe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40A10-6036-4879-816D-55C01FC94846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6767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Felipe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40A10-6036-4879-816D-55C01FC94846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8611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Jael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40A10-6036-4879-816D-55C01FC94846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77810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Jael </a:t>
            </a:r>
            <a:endParaRPr lang="en-US" dirty="0" err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40A10-6036-4879-816D-55C01FC94846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7151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Jael </a:t>
            </a:r>
            <a:endParaRPr lang="en-US" dirty="0" err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40A10-6036-4879-816D-55C01FC94846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59499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Jael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40A10-6036-4879-816D-55C01FC94846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20955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Felipe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40A10-6036-4879-816D-55C01FC94846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2815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10, 2018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PECP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8196A9-689D-4410-BFC0-7ACB19755A0C}"/>
              </a:ext>
            </a:extLst>
          </p:cNvPr>
          <p:cNvSpPr/>
          <p:nvPr userDrawn="1"/>
        </p:nvSpPr>
        <p:spPr>
          <a:xfrm>
            <a:off x="0" y="0"/>
            <a:ext cx="12192000" cy="4416552"/>
          </a:xfrm>
          <a:prstGeom prst="rect">
            <a:avLst/>
          </a:prstGeom>
          <a:blipFill>
            <a:blip r:embed="rId2"/>
            <a:srcRect/>
            <a:stretch>
              <a:fillRect l="-842" r="-842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BE854BB-FA44-4CAB-85DF-F5C412560348}"/>
              </a:ext>
            </a:extLst>
          </p:cNvPr>
          <p:cNvSpPr/>
          <p:nvPr userDrawn="1"/>
        </p:nvSpPr>
        <p:spPr>
          <a:xfrm>
            <a:off x="0" y="4416552"/>
            <a:ext cx="12192000" cy="2441448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76B4374-8F24-43DE-860D-E5C6EA850AB4}"/>
              </a:ext>
            </a:extLst>
          </p:cNvPr>
          <p:cNvGrpSpPr/>
          <p:nvPr userDrawn="1"/>
        </p:nvGrpSpPr>
        <p:grpSpPr>
          <a:xfrm>
            <a:off x="3619265" y="2253996"/>
            <a:ext cx="4953471" cy="100584"/>
            <a:chOff x="3631692" y="2253996"/>
            <a:chExt cx="4953471" cy="100584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585C7755-9394-4129-AB48-1AC32DA80C75}"/>
                </a:ext>
              </a:extLst>
            </p:cNvPr>
            <p:cNvSpPr/>
            <p:nvPr userDrawn="1"/>
          </p:nvSpPr>
          <p:spPr>
            <a:xfrm>
              <a:off x="3631692" y="2253996"/>
              <a:ext cx="100584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4C71ABE-575A-48CF-82B1-EDE8535F3993}"/>
                </a:ext>
              </a:extLst>
            </p:cNvPr>
            <p:cNvCxnSpPr/>
            <p:nvPr userDrawn="1"/>
          </p:nvCxnSpPr>
          <p:spPr>
            <a:xfrm>
              <a:off x="3681984" y="2307679"/>
              <a:ext cx="4828032" cy="0"/>
            </a:xfrm>
            <a:prstGeom prst="line">
              <a:avLst/>
            </a:prstGeom>
            <a:ln w="12700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E3C1EA63-78B2-4715-B4DC-63D98AC7F354}"/>
                </a:ext>
              </a:extLst>
            </p:cNvPr>
            <p:cNvSpPr/>
            <p:nvPr userDrawn="1"/>
          </p:nvSpPr>
          <p:spPr>
            <a:xfrm>
              <a:off x="8484579" y="2253996"/>
              <a:ext cx="100584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9BB74A1-0BEA-4AD8-8138-0641A45D8B40}"/>
              </a:ext>
            </a:extLst>
          </p:cNvPr>
          <p:cNvGrpSpPr/>
          <p:nvPr userDrawn="1"/>
        </p:nvGrpSpPr>
        <p:grpSpPr>
          <a:xfrm>
            <a:off x="4652581" y="5305363"/>
            <a:ext cx="2886839" cy="100584"/>
            <a:chOff x="3631690" y="2253996"/>
            <a:chExt cx="5028467" cy="100584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3D0026E-5270-4C52-A1AF-5631E8192DCD}"/>
                </a:ext>
              </a:extLst>
            </p:cNvPr>
            <p:cNvSpPr/>
            <p:nvPr userDrawn="1"/>
          </p:nvSpPr>
          <p:spPr>
            <a:xfrm>
              <a:off x="3631690" y="2253996"/>
              <a:ext cx="175203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6085D92-5F70-4097-A2FF-C15B13788D08}"/>
                </a:ext>
              </a:extLst>
            </p:cNvPr>
            <p:cNvCxnSpPr/>
            <p:nvPr userDrawn="1"/>
          </p:nvCxnSpPr>
          <p:spPr>
            <a:xfrm>
              <a:off x="3681984" y="2307679"/>
              <a:ext cx="4828032" cy="0"/>
            </a:xfrm>
            <a:prstGeom prst="line">
              <a:avLst/>
            </a:prstGeom>
            <a:ln w="12700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BE68EB6C-48D0-4EBF-8541-926D16790F52}"/>
                </a:ext>
              </a:extLst>
            </p:cNvPr>
            <p:cNvSpPr/>
            <p:nvPr userDrawn="1"/>
          </p:nvSpPr>
          <p:spPr>
            <a:xfrm>
              <a:off x="8484578" y="2253996"/>
              <a:ext cx="175579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37524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10, 2018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PECP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0303396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10, 2018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PECP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3774001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78196A9-689D-4410-BFC0-7ACB19755A0C}"/>
              </a:ext>
            </a:extLst>
          </p:cNvPr>
          <p:cNvSpPr/>
          <p:nvPr userDrawn="1"/>
        </p:nvSpPr>
        <p:spPr>
          <a:xfrm>
            <a:off x="0" y="0"/>
            <a:ext cx="12192000" cy="4416552"/>
          </a:xfrm>
          <a:prstGeom prst="rect">
            <a:avLst/>
          </a:prstGeom>
          <a:blipFill>
            <a:blip r:embed="rId2"/>
            <a:srcRect/>
            <a:stretch>
              <a:fillRect l="-842" r="-842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9BFEAD-57CF-438A-8084-C5AC7F47E54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462986"/>
            <a:ext cx="9144000" cy="178609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7A3CB-B083-4E49-9123-A5E47559D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10, 2018</a:t>
            </a:r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4102C-4609-416C-A808-0FFE0051D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PECP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BCC5D-6F2C-472F-BD4C-4096793DF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E854BB-FA44-4CAB-85DF-F5C412560348}"/>
              </a:ext>
            </a:extLst>
          </p:cNvPr>
          <p:cNvSpPr/>
          <p:nvPr userDrawn="1"/>
        </p:nvSpPr>
        <p:spPr>
          <a:xfrm>
            <a:off x="0" y="4416552"/>
            <a:ext cx="12192000" cy="2441448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9BFFF1-5465-4317-B9DB-C23A5B1D76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34696"/>
            <a:ext cx="9144000" cy="45979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1">
                <a:latin typeface="+mn-lt"/>
                <a:cs typeface="Segoe UI Semibold" panose="020B07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A313B4B-5B98-4B33-885A-DF7669E72D7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5336" y="1172982"/>
            <a:ext cx="1481328" cy="7589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76B4374-8F24-43DE-860D-E5C6EA850AB4}"/>
              </a:ext>
            </a:extLst>
          </p:cNvPr>
          <p:cNvGrpSpPr/>
          <p:nvPr userDrawn="1"/>
        </p:nvGrpSpPr>
        <p:grpSpPr>
          <a:xfrm>
            <a:off x="3619265" y="2253996"/>
            <a:ext cx="4953471" cy="100584"/>
            <a:chOff x="3631692" y="2253996"/>
            <a:chExt cx="4953471" cy="100584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585C7755-9394-4129-AB48-1AC32DA80C75}"/>
                </a:ext>
              </a:extLst>
            </p:cNvPr>
            <p:cNvSpPr/>
            <p:nvPr userDrawn="1"/>
          </p:nvSpPr>
          <p:spPr>
            <a:xfrm>
              <a:off x="3631692" y="2253996"/>
              <a:ext cx="100584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4C71ABE-575A-48CF-82B1-EDE8535F3993}"/>
                </a:ext>
              </a:extLst>
            </p:cNvPr>
            <p:cNvCxnSpPr/>
            <p:nvPr userDrawn="1"/>
          </p:nvCxnSpPr>
          <p:spPr>
            <a:xfrm>
              <a:off x="3681984" y="2307679"/>
              <a:ext cx="4828032" cy="0"/>
            </a:xfrm>
            <a:prstGeom prst="line">
              <a:avLst/>
            </a:prstGeom>
            <a:ln w="12700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E3C1EA63-78B2-4715-B4DC-63D98AC7F354}"/>
                </a:ext>
              </a:extLst>
            </p:cNvPr>
            <p:cNvSpPr/>
            <p:nvPr userDrawn="1"/>
          </p:nvSpPr>
          <p:spPr>
            <a:xfrm>
              <a:off x="8484579" y="2253996"/>
              <a:ext cx="100584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9BB74A1-0BEA-4AD8-8138-0641A45D8B40}"/>
              </a:ext>
            </a:extLst>
          </p:cNvPr>
          <p:cNvGrpSpPr/>
          <p:nvPr userDrawn="1"/>
        </p:nvGrpSpPr>
        <p:grpSpPr>
          <a:xfrm>
            <a:off x="4652581" y="5305363"/>
            <a:ext cx="2886839" cy="100584"/>
            <a:chOff x="3631690" y="2253996"/>
            <a:chExt cx="5028467" cy="100584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3D0026E-5270-4C52-A1AF-5631E8192DCD}"/>
                </a:ext>
              </a:extLst>
            </p:cNvPr>
            <p:cNvSpPr/>
            <p:nvPr userDrawn="1"/>
          </p:nvSpPr>
          <p:spPr>
            <a:xfrm>
              <a:off x="3631690" y="2253996"/>
              <a:ext cx="175203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6085D92-5F70-4097-A2FF-C15B13788D08}"/>
                </a:ext>
              </a:extLst>
            </p:cNvPr>
            <p:cNvCxnSpPr/>
            <p:nvPr userDrawn="1"/>
          </p:nvCxnSpPr>
          <p:spPr>
            <a:xfrm>
              <a:off x="3681984" y="2307679"/>
              <a:ext cx="4828032" cy="0"/>
            </a:xfrm>
            <a:prstGeom prst="line">
              <a:avLst/>
            </a:prstGeom>
            <a:ln w="12700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BE68EB6C-48D0-4EBF-8541-926D16790F52}"/>
                </a:ext>
              </a:extLst>
            </p:cNvPr>
            <p:cNvSpPr/>
            <p:nvPr userDrawn="1"/>
          </p:nvSpPr>
          <p:spPr>
            <a:xfrm>
              <a:off x="8484578" y="2253996"/>
              <a:ext cx="175579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668362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799DC18-D353-427C-B849-0204F13D9B3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6083300" cy="68580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015858-8549-49EA-BB83-070E0D9D4890}"/>
              </a:ext>
            </a:extLst>
          </p:cNvPr>
          <p:cNvSpPr/>
          <p:nvPr userDrawn="1"/>
        </p:nvSpPr>
        <p:spPr>
          <a:xfrm>
            <a:off x="6083808" y="0"/>
            <a:ext cx="6108192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6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06FBAC-B8FD-4768-B682-E0B93BA331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69768" y="2133599"/>
            <a:ext cx="4618957" cy="2492461"/>
          </a:xfrm>
        </p:spPr>
        <p:txBody>
          <a:bodyPr lIns="0" tIns="0" rIns="0" bIns="0" anchor="b" anchorCtr="0">
            <a:noAutofit/>
          </a:bodyPr>
          <a:lstStyle>
            <a:lvl1pPr>
              <a:defRPr sz="6000"/>
            </a:lvl1pPr>
          </a:lstStyle>
          <a:p>
            <a:r>
              <a:rPr lang="en-US" dirty="0"/>
              <a:t>PITCH</a:t>
            </a:r>
            <a:br>
              <a:rPr lang="en-US" dirty="0"/>
            </a:br>
            <a:r>
              <a:rPr lang="en-US" dirty="0"/>
              <a:t>DECK</a:t>
            </a:r>
            <a:br>
              <a:rPr lang="en-US" dirty="0"/>
            </a:br>
            <a:r>
              <a:rPr lang="en-US" dirty="0"/>
              <a:t>TITLE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2534F-03A6-408A-9BF1-303D0A440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10, 2018</a:t>
            </a:r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4E181-0C50-4F43-A5A7-6FDD1500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PECP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749CC-EB55-4FEF-AA4C-9A9C6E2AA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F3E26A6-6962-4A35-AA86-805537D45296}"/>
              </a:ext>
            </a:extLst>
          </p:cNvPr>
          <p:cNvGrpSpPr/>
          <p:nvPr userDrawn="1"/>
        </p:nvGrpSpPr>
        <p:grpSpPr>
          <a:xfrm>
            <a:off x="6769768" y="1947412"/>
            <a:ext cx="2520148" cy="102440"/>
            <a:chOff x="3631690" y="2252140"/>
            <a:chExt cx="4389743" cy="10244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681504C4-12AC-4251-8E47-0089784BDB9B}"/>
                </a:ext>
              </a:extLst>
            </p:cNvPr>
            <p:cNvSpPr/>
            <p:nvPr userDrawn="1"/>
          </p:nvSpPr>
          <p:spPr>
            <a:xfrm>
              <a:off x="3631690" y="2253996"/>
              <a:ext cx="175203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92040D0-01C2-4643-8F84-3B8F334E545C}"/>
                </a:ext>
              </a:extLst>
            </p:cNvPr>
            <p:cNvCxnSpPr/>
            <p:nvPr userDrawn="1"/>
          </p:nvCxnSpPr>
          <p:spPr>
            <a:xfrm>
              <a:off x="3681984" y="2307679"/>
              <a:ext cx="4201365" cy="0"/>
            </a:xfrm>
            <a:prstGeom prst="line">
              <a:avLst/>
            </a:prstGeom>
            <a:ln w="12700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ED601E9-2BFC-460B-A2A8-69A787A4988E}"/>
                </a:ext>
              </a:extLst>
            </p:cNvPr>
            <p:cNvSpPr/>
            <p:nvPr userDrawn="1"/>
          </p:nvSpPr>
          <p:spPr>
            <a:xfrm>
              <a:off x="7845854" y="2252140"/>
              <a:ext cx="175579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B49A8A6-FEDB-4D20-B581-A84DB8EFE977}"/>
              </a:ext>
            </a:extLst>
          </p:cNvPr>
          <p:cNvGrpSpPr/>
          <p:nvPr userDrawn="1"/>
        </p:nvGrpSpPr>
        <p:grpSpPr>
          <a:xfrm>
            <a:off x="6769768" y="4654084"/>
            <a:ext cx="2520148" cy="100584"/>
            <a:chOff x="3631690" y="2253996"/>
            <a:chExt cx="4389742" cy="100584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2F65998-5EC3-446A-8307-1CF81A348CE3}"/>
                </a:ext>
              </a:extLst>
            </p:cNvPr>
            <p:cNvSpPr/>
            <p:nvPr userDrawn="1"/>
          </p:nvSpPr>
          <p:spPr>
            <a:xfrm>
              <a:off x="3631690" y="2253996"/>
              <a:ext cx="175203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CC5D776-F60A-4A0C-AA7C-EFACDA2CEA88}"/>
                </a:ext>
              </a:extLst>
            </p:cNvPr>
            <p:cNvCxnSpPr/>
            <p:nvPr userDrawn="1"/>
          </p:nvCxnSpPr>
          <p:spPr>
            <a:xfrm>
              <a:off x="3681984" y="2307679"/>
              <a:ext cx="4201364" cy="0"/>
            </a:xfrm>
            <a:prstGeom prst="line">
              <a:avLst/>
            </a:prstGeom>
            <a:ln w="12700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AEAFE309-55C5-409C-92ED-748307C74318}"/>
                </a:ext>
              </a:extLst>
            </p:cNvPr>
            <p:cNvSpPr/>
            <p:nvPr userDrawn="1"/>
          </p:nvSpPr>
          <p:spPr>
            <a:xfrm>
              <a:off x="7845853" y="2253996"/>
              <a:ext cx="175579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7" name="Subtitle 2">
            <a:extLst>
              <a:ext uri="{FF2B5EF4-FFF2-40B4-BE49-F238E27FC236}">
                <a16:creationId xmlns:a16="http://schemas.microsoft.com/office/drawing/2014/main" id="{5B77B20B-76F5-4912-803D-5709F730D4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69767" y="4889444"/>
            <a:ext cx="4618957" cy="590626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>
                <a:latin typeface="+mn-lt"/>
                <a:cs typeface="Segoe UI Semibold" panose="020B07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 dirty="0"/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4293BA4F-7776-4C41-BE4F-7247935D5CC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06368" y="3079602"/>
            <a:ext cx="1481328" cy="7589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49760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F1B35C-893A-4033-ADC0-2192AFA2927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637DF8-B064-4F36-89F8-EBF538A2E7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6" y="2091023"/>
            <a:ext cx="5021940" cy="804338"/>
          </a:xfrm>
        </p:spPr>
        <p:txBody>
          <a:bodyPr lIns="0" tIns="0" rIns="0" bIns="0"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2532A-5006-46B7-AE99-3A6891CD0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26770" y="3244567"/>
            <a:ext cx="4205904" cy="569085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FC6D7-3241-401C-A16A-4A7CC265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10, 2018</a:t>
            </a:r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5D6DC-ABA5-4D00-9CD3-92FFDD1F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PECP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59C86-0106-40E0-AA18-795EC5787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D14F7B3-A6CF-491C-9855-75B5784CC4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7317392-EF87-4050-8BBE-32F74B0CF15A}"/>
              </a:ext>
            </a:extLst>
          </p:cNvPr>
          <p:cNvGrpSpPr/>
          <p:nvPr userDrawn="1"/>
        </p:nvGrpSpPr>
        <p:grpSpPr>
          <a:xfrm>
            <a:off x="0" y="2993948"/>
            <a:ext cx="3434400" cy="100800"/>
            <a:chOff x="0" y="3240138"/>
            <a:chExt cx="3434400" cy="1008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85A4134-866D-4143-AC1E-8A2FFDB49855}"/>
                </a:ext>
              </a:extLst>
            </p:cNvPr>
            <p:cNvCxnSpPr/>
            <p:nvPr userDrawn="1"/>
          </p:nvCxnSpPr>
          <p:spPr>
            <a:xfrm>
              <a:off x="0" y="3290538"/>
              <a:ext cx="3384000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BBC5D9C-B8FB-455B-9398-36DB21F2765E}"/>
                </a:ext>
              </a:extLst>
            </p:cNvPr>
            <p:cNvSpPr/>
            <p:nvPr userDrawn="1"/>
          </p:nvSpPr>
          <p:spPr>
            <a:xfrm>
              <a:off x="3333600" y="3240138"/>
              <a:ext cx="100800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B522941-5C7D-4701-9AD7-BB4C11C6EBCE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815720" y="3869349"/>
            <a:ext cx="4215201" cy="132833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2225750-E4CE-4A81-A0C3-4023030D637E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819C324-07DF-49DB-A08C-0E6155CE3041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75A34025-44F2-4A09-8629-F1794E9D35AF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15854A2-EAE9-4B2A-84CF-5A4BD753863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DE71F7A0-F439-470D-A1B8-556C960D112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03003" y="2490534"/>
            <a:ext cx="6083300" cy="25877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68429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and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10, 2018</a:t>
            </a:r>
            <a:endParaRPr lang="ru-R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PECP</a:t>
            </a: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F87C9E-53A2-4DE1-89DC-3907BE2E3D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94591" y="1411243"/>
            <a:ext cx="4494133" cy="804338"/>
          </a:xfrm>
        </p:spPr>
        <p:txBody>
          <a:bodyPr lIns="0" tIns="0" rIns="0" bIns="0"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</a:t>
            </a:r>
            <a:endParaRPr lang="ru-RU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B453F8F-AA02-4E0D-93BF-8CF4F149037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94591" y="2564787"/>
            <a:ext cx="4473108" cy="569085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541F291-2E4B-474E-9ED0-55C97A2A06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E4D57E-4989-4939-A31F-637543FAB606}"/>
              </a:ext>
            </a:extLst>
          </p:cNvPr>
          <p:cNvGrpSpPr/>
          <p:nvPr userDrawn="1"/>
        </p:nvGrpSpPr>
        <p:grpSpPr>
          <a:xfrm flipH="1">
            <a:off x="6924675" y="2314168"/>
            <a:ext cx="5267325" cy="100800"/>
            <a:chOff x="0" y="3240138"/>
            <a:chExt cx="3434400" cy="1008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70B72A7-B625-48B8-88E6-BCE2A4DD531E}"/>
                </a:ext>
              </a:extLst>
            </p:cNvPr>
            <p:cNvCxnSpPr/>
            <p:nvPr userDrawn="1"/>
          </p:nvCxnSpPr>
          <p:spPr>
            <a:xfrm>
              <a:off x="0" y="3290538"/>
              <a:ext cx="3384000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1ED729F-F8A5-4244-9776-4935C260F11F}"/>
                </a:ext>
              </a:extLst>
            </p:cNvPr>
            <p:cNvSpPr/>
            <p:nvPr userDrawn="1"/>
          </p:nvSpPr>
          <p:spPr>
            <a:xfrm>
              <a:off x="3368676" y="3240138"/>
              <a:ext cx="65724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BE12A846-0DFC-435B-BAE9-D90C353E0344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6894591" y="3189568"/>
            <a:ext cx="4482996" cy="2432603"/>
          </a:xfrm>
        </p:spPr>
        <p:txBody>
          <a:bodyPr lIns="0" tIns="0" rIns="0" bIns="0">
            <a:normAutofit/>
          </a:bodyPr>
          <a:lstStyle>
            <a:lvl1pPr marL="216000" indent="-2160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50998C-CF95-4C6F-8962-8EB2DB30177D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F86A2ACD-8CF5-48A3-A678-E213A809B332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0811BB-0E37-4D70-84A5-97B3FBEDCB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03B3046-0457-4D23-8E0C-64E3FCD620BB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CF430BFB-0A7C-4FB8-B93B-8DA19F3E634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3710" y="1792784"/>
            <a:ext cx="6073999" cy="372160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3541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Layout with circ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F1B35C-893A-4033-ADC0-2192AFA2927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637DF8-B064-4F36-89F8-EBF538A2E7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6" y="3242645"/>
            <a:ext cx="4464049" cy="1177174"/>
          </a:xfrm>
        </p:spPr>
        <p:txBody>
          <a:bodyPr lIns="0" tIns="0" rIns="0" bIns="0"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2532A-5006-46B7-AE99-3A6891CD0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26770" y="4872948"/>
            <a:ext cx="4443165" cy="882062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FC6D7-3241-401C-A16A-4A7CC265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10, 2018</a:t>
            </a:r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5D6DC-ABA5-4D00-9CD3-92FFDD1F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PECP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59C86-0106-40E0-AA18-795EC5787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D14F7B3-A6CF-491C-9855-75B5784CC4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7317392-EF87-4050-8BBE-32F74B0CF15A}"/>
              </a:ext>
            </a:extLst>
          </p:cNvPr>
          <p:cNvGrpSpPr/>
          <p:nvPr userDrawn="1"/>
        </p:nvGrpSpPr>
        <p:grpSpPr>
          <a:xfrm>
            <a:off x="0" y="4581382"/>
            <a:ext cx="4370400" cy="100800"/>
            <a:chOff x="-1228304" y="3240138"/>
            <a:chExt cx="4370400" cy="1008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85A4134-866D-4143-AC1E-8A2FFDB4985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228304" y="3290538"/>
              <a:ext cx="4320000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BBC5D9C-B8FB-455B-9398-36DB21F2765E}"/>
                </a:ext>
              </a:extLst>
            </p:cNvPr>
            <p:cNvSpPr/>
            <p:nvPr userDrawn="1"/>
          </p:nvSpPr>
          <p:spPr>
            <a:xfrm>
              <a:off x="3041296" y="3240138"/>
              <a:ext cx="100800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B522941-5C7D-4701-9AD7-BB4C11C6EBCE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5533023" y="4551485"/>
            <a:ext cx="5855702" cy="1208079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2225750-E4CE-4A81-A0C3-4023030D637E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819C324-07DF-49DB-A08C-0E6155CE3041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75A34025-44F2-4A09-8629-F1794E9D35AF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15854A2-EAE9-4B2A-84CF-5A4BD753863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ADC059E4-36DE-4100-8F15-85A9F37E84FE}"/>
              </a:ext>
            </a:extLst>
          </p:cNvPr>
          <p:cNvSpPr/>
          <p:nvPr userDrawn="1"/>
        </p:nvSpPr>
        <p:spPr>
          <a:xfrm>
            <a:off x="3616960" y="859665"/>
            <a:ext cx="2121408" cy="2121408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4E475F8-9B44-4A3E-9F99-CF0346C89B8E}"/>
              </a:ext>
            </a:extLst>
          </p:cNvPr>
          <p:cNvSpPr/>
          <p:nvPr userDrawn="1"/>
        </p:nvSpPr>
        <p:spPr>
          <a:xfrm>
            <a:off x="5522965" y="836613"/>
            <a:ext cx="2816352" cy="2816352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F5FAF95-28E9-4D03-884C-A89CBC8B61DC}"/>
              </a:ext>
            </a:extLst>
          </p:cNvPr>
          <p:cNvSpPr/>
          <p:nvPr userDrawn="1"/>
        </p:nvSpPr>
        <p:spPr>
          <a:xfrm>
            <a:off x="8123915" y="859665"/>
            <a:ext cx="3273552" cy="3273552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7" name="Text Placeholder 15">
            <a:extLst>
              <a:ext uri="{FF2B5EF4-FFF2-40B4-BE49-F238E27FC236}">
                <a16:creationId xmlns:a16="http://schemas.microsoft.com/office/drawing/2014/main" id="{5F221D05-AC12-4B7C-A00B-E28F93E23D7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851931" y="1382322"/>
            <a:ext cx="1681092" cy="978408"/>
          </a:xfrm>
          <a:prstGeom prst="rect">
            <a:avLst/>
          </a:prstGeom>
          <a:ln w="6350">
            <a:noFill/>
          </a:ln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dirty="0"/>
              <a:t>$25</a:t>
            </a:r>
            <a:endParaRPr lang="ru-RU" dirty="0"/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A3904B01-A725-4CE3-9321-D42F3E296703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3927524" y="2363691"/>
            <a:ext cx="1519848" cy="617093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1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D9CE08AF-782B-4514-BE33-D3AED71A7344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3806132" y="1185842"/>
            <a:ext cx="1519848" cy="250619"/>
          </a:xfrm>
        </p:spPr>
        <p:txBody>
          <a:bodyPr lIns="0" tIns="0" rIns="0" bIns="0" anchor="t" anchorCtr="0">
            <a:normAutofit/>
          </a:bodyPr>
          <a:lstStyle>
            <a:lvl1pPr marL="0" indent="0" algn="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800" b="0">
                <a:solidFill>
                  <a:schemeClr val="tx1"/>
                </a:solidFill>
                <a:latin typeface="+mn-lt"/>
                <a:cs typeface="Segoe UI Light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BILLION</a:t>
            </a:r>
          </a:p>
        </p:txBody>
      </p:sp>
      <p:sp>
        <p:nvSpPr>
          <p:cNvPr id="30" name="Text Placeholder 15">
            <a:extLst>
              <a:ext uri="{FF2B5EF4-FFF2-40B4-BE49-F238E27FC236}">
                <a16:creationId xmlns:a16="http://schemas.microsoft.com/office/drawing/2014/main" id="{614098B4-704D-42A8-B776-2C93C30C39D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113495" y="1767897"/>
            <a:ext cx="1681092" cy="978408"/>
          </a:xfrm>
          <a:prstGeom prst="rect">
            <a:avLst/>
          </a:prstGeom>
          <a:ln w="6350">
            <a:noFill/>
          </a:ln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dirty="0"/>
              <a:t>$50</a:t>
            </a:r>
            <a:endParaRPr lang="ru-RU" dirty="0"/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CE6465F4-0B4D-4B43-BE59-BC984FE8EF05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6189088" y="2753338"/>
            <a:ext cx="1519848" cy="617093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1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4DBC997E-F996-4F59-A610-3C8558F180CA}"/>
              </a:ext>
            </a:extLst>
          </p:cNvPr>
          <p:cNvSpPr>
            <a:spLocks noGrp="1"/>
          </p:cNvSpPr>
          <p:nvPr>
            <p:ph type="body" idx="33" hasCustomPrompt="1"/>
          </p:nvPr>
        </p:nvSpPr>
        <p:spPr>
          <a:xfrm>
            <a:off x="6067696" y="1537655"/>
            <a:ext cx="1519848" cy="250619"/>
          </a:xfrm>
        </p:spPr>
        <p:txBody>
          <a:bodyPr lIns="0" tIns="0" rIns="0" bIns="0" anchor="t" anchorCtr="0">
            <a:normAutofit/>
          </a:bodyPr>
          <a:lstStyle>
            <a:lvl1pPr marL="0" indent="0" algn="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800" b="0">
                <a:solidFill>
                  <a:schemeClr val="tx1"/>
                </a:solidFill>
                <a:latin typeface="+mn-lt"/>
                <a:cs typeface="Segoe UI Light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BILLION</a:t>
            </a:r>
          </a:p>
        </p:txBody>
      </p:sp>
      <p:sp>
        <p:nvSpPr>
          <p:cNvPr id="33" name="Text Placeholder 15">
            <a:extLst>
              <a:ext uri="{FF2B5EF4-FFF2-40B4-BE49-F238E27FC236}">
                <a16:creationId xmlns:a16="http://schemas.microsoft.com/office/drawing/2014/main" id="{D2098E46-8023-469E-86ED-39848BCA69B9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714444" y="2049128"/>
            <a:ext cx="2010420" cy="978408"/>
          </a:xfrm>
          <a:prstGeom prst="rect">
            <a:avLst/>
          </a:prstGeom>
          <a:ln w="6350">
            <a:noFill/>
          </a:ln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dirty="0"/>
              <a:t>$100</a:t>
            </a:r>
            <a:endParaRPr lang="ru-RU" dirty="0"/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93715D94-9DBE-476D-B2A4-208BC6D40C35}"/>
              </a:ext>
            </a:extLst>
          </p:cNvPr>
          <p:cNvSpPr>
            <a:spLocks noGrp="1"/>
          </p:cNvSpPr>
          <p:nvPr>
            <p:ph type="body" idx="35" hasCustomPrompt="1"/>
          </p:nvPr>
        </p:nvSpPr>
        <p:spPr>
          <a:xfrm>
            <a:off x="8981735" y="3034569"/>
            <a:ext cx="1519848" cy="617093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1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C6E1A50B-8AFF-497B-8AEC-C61D95DC0685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9089050" y="1818886"/>
            <a:ext cx="1519848" cy="250619"/>
          </a:xfrm>
        </p:spPr>
        <p:txBody>
          <a:bodyPr lIns="0" tIns="0" rIns="0" bIns="0" anchor="t" anchorCtr="0">
            <a:normAutofit/>
          </a:bodyPr>
          <a:lstStyle>
            <a:lvl1pPr marL="0" indent="0" algn="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800" b="0">
                <a:solidFill>
                  <a:schemeClr val="tx1"/>
                </a:solidFill>
                <a:latin typeface="+mn-lt"/>
                <a:cs typeface="Segoe UI Light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BILLION</a:t>
            </a:r>
          </a:p>
        </p:txBody>
      </p:sp>
    </p:spTree>
    <p:extLst>
      <p:ext uri="{BB962C8B-B14F-4D97-AF65-F5344CB8AC3E}">
        <p14:creationId xmlns:p14="http://schemas.microsoft.com/office/powerpoint/2010/main" val="41138596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ble and Chart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10, 2018</a:t>
            </a:r>
            <a:endParaRPr lang="ru-R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PECP</a:t>
            </a: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F87C9E-53A2-4DE1-89DC-3907BE2E3D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0" y="707529"/>
            <a:ext cx="5314072" cy="569086"/>
          </a:xfrm>
        </p:spPr>
        <p:txBody>
          <a:bodyPr lIns="0" tIns="0" rIns="0" bIns="0" anchor="b"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CLICK TO EDIT TITLE</a:t>
            </a:r>
            <a:endParaRPr lang="ru-RU" dirty="0"/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541F291-2E4B-474E-9ED0-55C97A2A06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E4D57E-4989-4939-A31F-637543FAB606}"/>
              </a:ext>
            </a:extLst>
          </p:cNvPr>
          <p:cNvGrpSpPr/>
          <p:nvPr userDrawn="1"/>
        </p:nvGrpSpPr>
        <p:grpSpPr>
          <a:xfrm flipH="1">
            <a:off x="6096000" y="1383372"/>
            <a:ext cx="6096000" cy="100800"/>
            <a:chOff x="646015" y="3248308"/>
            <a:chExt cx="3107749" cy="1008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70B72A7-B625-48B8-88E6-BCE2A4DD531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46015" y="3290538"/>
              <a:ext cx="3107749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1ED729F-F8A5-4244-9776-4935C260F11F}"/>
                </a:ext>
              </a:extLst>
            </p:cNvPr>
            <p:cNvSpPr/>
            <p:nvPr userDrawn="1"/>
          </p:nvSpPr>
          <p:spPr>
            <a:xfrm>
              <a:off x="3702376" y="3248308"/>
              <a:ext cx="51388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50998C-CF95-4C6F-8962-8EB2DB30177D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F86A2ACD-8CF5-48A3-A678-E213A809B332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0811BB-0E37-4D70-84A5-97B3FBEDCB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03B3046-0457-4D23-8E0C-64E3FCD620BB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99E02476-A734-4A74-BC42-F104B37C8C19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831850" y="2031832"/>
            <a:ext cx="2915732" cy="360000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FB2A0B34-417C-46AC-95C0-9B2A2FCC8BFC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6096000" y="2031832"/>
            <a:ext cx="2915732" cy="360000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6F8EF-728B-45C1-87D8-4AD8FA8F3716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803275" y="2524125"/>
            <a:ext cx="4970463" cy="29352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7395C5B4-6B03-4F70-96F8-3AE3A7817B52}"/>
              </a:ext>
            </a:extLst>
          </p:cNvPr>
          <p:cNvSpPr>
            <a:spLocks noGrp="1"/>
          </p:cNvSpPr>
          <p:nvPr>
            <p:ph sz="quarter" idx="33"/>
          </p:nvPr>
        </p:nvSpPr>
        <p:spPr>
          <a:xfrm>
            <a:off x="6096000" y="2524125"/>
            <a:ext cx="4970463" cy="29352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46895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Section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F1B35C-893A-4033-ADC0-2192AFA2927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637DF8-B064-4F36-89F8-EBF538A2E7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7" y="1512271"/>
            <a:ext cx="2828198" cy="1286838"/>
          </a:xfrm>
        </p:spPr>
        <p:txBody>
          <a:bodyPr lIns="0" tIns="0" rIns="0" bIns="0"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2532A-5006-46B7-AE99-3A6891CD0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26771" y="3148315"/>
            <a:ext cx="2216876" cy="2098138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FC6D7-3241-401C-A16A-4A7CC265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10, 2018</a:t>
            </a:r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5D6DC-ABA5-4D00-9CD3-92FFDD1F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PECP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59C86-0106-40E0-AA18-795EC5787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D14F7B3-A6CF-491C-9855-75B5784CC4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7317392-EF87-4050-8BBE-32F74B0CF15A}"/>
              </a:ext>
            </a:extLst>
          </p:cNvPr>
          <p:cNvGrpSpPr/>
          <p:nvPr userDrawn="1"/>
        </p:nvGrpSpPr>
        <p:grpSpPr>
          <a:xfrm>
            <a:off x="0" y="2897696"/>
            <a:ext cx="3360726" cy="100800"/>
            <a:chOff x="0" y="3240138"/>
            <a:chExt cx="3360726" cy="1008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85A4134-866D-4143-AC1E-8A2FFDB49855}"/>
                </a:ext>
              </a:extLst>
            </p:cNvPr>
            <p:cNvCxnSpPr/>
            <p:nvPr userDrawn="1"/>
          </p:nvCxnSpPr>
          <p:spPr>
            <a:xfrm>
              <a:off x="0" y="3290538"/>
              <a:ext cx="3276000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BBC5D9C-B8FB-455B-9398-36DB21F2765E}"/>
                </a:ext>
              </a:extLst>
            </p:cNvPr>
            <p:cNvSpPr/>
            <p:nvPr userDrawn="1"/>
          </p:nvSpPr>
          <p:spPr>
            <a:xfrm>
              <a:off x="3259926" y="3240138"/>
              <a:ext cx="100800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72225750-E4CE-4A81-A0C3-4023030D637E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819C324-07DF-49DB-A08C-0E6155CE3041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75A34025-44F2-4A09-8629-F1794E9D35AF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15854A2-EAE9-4B2A-84CF-5A4BD753863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15">
            <a:extLst>
              <a:ext uri="{FF2B5EF4-FFF2-40B4-BE49-F238E27FC236}">
                <a16:creationId xmlns:a16="http://schemas.microsoft.com/office/drawing/2014/main" id="{DA80730C-5AC9-41A0-ACC5-624F0652D68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475261" y="2631676"/>
            <a:ext cx="978408" cy="978408"/>
          </a:xfrm>
          <a:prstGeom prst="ellipse">
            <a:avLst/>
          </a:prstGeom>
          <a:ln w="6350">
            <a:solidFill>
              <a:schemeClr val="tx1"/>
            </a:solidFill>
          </a:ln>
        </p:spPr>
        <p:txBody>
          <a:bodyPr lIns="0" tIns="72000" rIns="0" bIns="0" anchor="ctr" anchorCtr="0">
            <a:noAutofit/>
          </a:bodyPr>
          <a:lstStyle>
            <a:lvl1pPr marL="0" indent="0" algn="ctr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dirty="0"/>
              <a:t>1</a:t>
            </a:r>
            <a:endParaRPr lang="ru-RU" dirty="0"/>
          </a:p>
        </p:txBody>
      </p:sp>
      <p:sp>
        <p:nvSpPr>
          <p:cNvPr id="22" name="Text Placeholder 15">
            <a:extLst>
              <a:ext uri="{FF2B5EF4-FFF2-40B4-BE49-F238E27FC236}">
                <a16:creationId xmlns:a16="http://schemas.microsoft.com/office/drawing/2014/main" id="{515B23A8-23EB-4E6E-A24C-4154570D7DC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436251" y="2015540"/>
            <a:ext cx="978408" cy="978408"/>
          </a:xfrm>
          <a:prstGeom prst="ellipse">
            <a:avLst/>
          </a:prstGeom>
          <a:ln w="6350">
            <a:solidFill>
              <a:schemeClr val="tx1"/>
            </a:solidFill>
          </a:ln>
        </p:spPr>
        <p:txBody>
          <a:bodyPr lIns="0" tIns="36000" rIns="0" bIns="0" anchor="ctr" anchorCtr="0">
            <a:noAutofit/>
          </a:bodyPr>
          <a:lstStyle>
            <a:lvl1pPr marL="0" indent="0" algn="ctr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dirty="0"/>
              <a:t>2</a:t>
            </a:r>
            <a:endParaRPr lang="ru-RU" dirty="0"/>
          </a:p>
        </p:txBody>
      </p:sp>
      <p:sp>
        <p:nvSpPr>
          <p:cNvPr id="23" name="Text Placeholder 15">
            <a:extLst>
              <a:ext uri="{FF2B5EF4-FFF2-40B4-BE49-F238E27FC236}">
                <a16:creationId xmlns:a16="http://schemas.microsoft.com/office/drawing/2014/main" id="{C12919ED-FD55-4081-BB4A-2B2FDA3BED1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0397240" y="1239687"/>
            <a:ext cx="978408" cy="978408"/>
          </a:xfrm>
          <a:prstGeom prst="ellipse">
            <a:avLst/>
          </a:prstGeom>
          <a:ln w="6350">
            <a:solidFill>
              <a:schemeClr val="tx1"/>
            </a:solidFill>
          </a:ln>
        </p:spPr>
        <p:txBody>
          <a:bodyPr lIns="0" tIns="36000" rIns="0" bIns="0" anchor="ctr" anchorCtr="0">
            <a:noAutofit/>
          </a:bodyPr>
          <a:lstStyle>
            <a:lvl1pPr marL="0" indent="0" algn="ctr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dirty="0"/>
              <a:t>3</a:t>
            </a:r>
            <a:endParaRPr lang="ru-RU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6A6259C-432B-4405-9E82-995AF092FB7A}"/>
              </a:ext>
            </a:extLst>
          </p:cNvPr>
          <p:cNvCxnSpPr>
            <a:cxnSpLocks/>
          </p:cNvCxnSpPr>
          <p:nvPr userDrawn="1"/>
        </p:nvCxnSpPr>
        <p:spPr>
          <a:xfrm rot="16200000" flipV="1">
            <a:off x="4068065" y="1728891"/>
            <a:ext cx="1792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3BC485E-8BCE-479F-A7E9-7F9E193E6E96}"/>
              </a:ext>
            </a:extLst>
          </p:cNvPr>
          <p:cNvCxnSpPr>
            <a:cxnSpLocks/>
          </p:cNvCxnSpPr>
          <p:nvPr userDrawn="1"/>
        </p:nvCxnSpPr>
        <p:spPr>
          <a:xfrm>
            <a:off x="4964465" y="836613"/>
            <a:ext cx="592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5094BC6-BA16-4E05-868C-3AE971AF3DA4}"/>
              </a:ext>
            </a:extLst>
          </p:cNvPr>
          <p:cNvCxnSpPr>
            <a:cxnSpLocks/>
          </p:cNvCxnSpPr>
          <p:nvPr userDrawn="1"/>
        </p:nvCxnSpPr>
        <p:spPr>
          <a:xfrm rot="16200000" flipV="1">
            <a:off x="10688444" y="1030491"/>
            <a:ext cx="39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9130EC6-4A8D-447F-862E-E5A693E68C8C}"/>
              </a:ext>
            </a:extLst>
          </p:cNvPr>
          <p:cNvCxnSpPr>
            <a:cxnSpLocks/>
          </p:cNvCxnSpPr>
          <p:nvPr userDrawn="1"/>
        </p:nvCxnSpPr>
        <p:spPr>
          <a:xfrm flipV="1">
            <a:off x="7925455" y="837355"/>
            <a:ext cx="0" cy="11781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1B29C9C1-9494-4E8B-A0F3-611E947A19B3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3151266" y="4543170"/>
            <a:ext cx="2589369" cy="1280958"/>
          </a:xfrm>
        </p:spPr>
        <p:txBody>
          <a:bodyPr lIns="0" tIns="0" rIns="0" bIns="0">
            <a:normAutofit/>
          </a:bodyPr>
          <a:lstStyle>
            <a:lvl1pPr marL="216000" indent="-2160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ABB09D16-148A-45C2-B0B8-1495E8DC7D64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3151265" y="4246467"/>
            <a:ext cx="2415199" cy="236141"/>
          </a:xfrm>
        </p:spPr>
        <p:txBody>
          <a:bodyPr lIns="0" tIns="0" rIns="0" bIns="0" anchor="b" anchorCtr="0">
            <a:normAutofit/>
          </a:bodyPr>
          <a:lstStyle>
            <a:lvl1pPr marL="0" indent="0" algn="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b="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67814C7C-3597-4B16-A4AC-D81985C587BD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3151265" y="3883902"/>
            <a:ext cx="2415199" cy="360000"/>
          </a:xfrm>
        </p:spPr>
        <p:txBody>
          <a:bodyPr lIns="0" tIns="0" rIns="0" bIns="0" anchor="b" anchorCtr="0">
            <a:normAutofit/>
          </a:bodyPr>
          <a:lstStyle>
            <a:lvl1pPr marL="0" indent="0" algn="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</a:t>
            </a:r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EFE2A8C5-F462-436C-B748-BBE5D58CB8B4}"/>
              </a:ext>
            </a:extLst>
          </p:cNvPr>
          <p:cNvSpPr>
            <a:spLocks noGrp="1"/>
          </p:cNvSpPr>
          <p:nvPr>
            <p:ph type="body" idx="33" hasCustomPrompt="1"/>
          </p:nvPr>
        </p:nvSpPr>
        <p:spPr>
          <a:xfrm>
            <a:off x="6048861" y="3849559"/>
            <a:ext cx="2589369" cy="1786953"/>
          </a:xfrm>
        </p:spPr>
        <p:txBody>
          <a:bodyPr lIns="0" tIns="0" rIns="0" bIns="0">
            <a:normAutofit/>
          </a:bodyPr>
          <a:lstStyle>
            <a:lvl1pPr marL="216000" indent="-2160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4" name="Text Placeholder 2">
            <a:extLst>
              <a:ext uri="{FF2B5EF4-FFF2-40B4-BE49-F238E27FC236}">
                <a16:creationId xmlns:a16="http://schemas.microsoft.com/office/drawing/2014/main" id="{586DAC0D-9859-40A1-8456-F0B43D96718B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6048860" y="3552857"/>
            <a:ext cx="2415199" cy="236141"/>
          </a:xfrm>
        </p:spPr>
        <p:txBody>
          <a:bodyPr lIns="0" tIns="0" rIns="0" bIns="0" anchor="b" anchorCtr="0">
            <a:normAutofit/>
          </a:bodyPr>
          <a:lstStyle>
            <a:lvl1pPr marL="0" indent="0" algn="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b="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5" name="Text Placeholder 2">
            <a:extLst>
              <a:ext uri="{FF2B5EF4-FFF2-40B4-BE49-F238E27FC236}">
                <a16:creationId xmlns:a16="http://schemas.microsoft.com/office/drawing/2014/main" id="{37B983EE-F89D-4F09-8A9F-2347FA364217}"/>
              </a:ext>
            </a:extLst>
          </p:cNvPr>
          <p:cNvSpPr>
            <a:spLocks noGrp="1"/>
          </p:cNvSpPr>
          <p:nvPr>
            <p:ph type="body" idx="35" hasCustomPrompt="1"/>
          </p:nvPr>
        </p:nvSpPr>
        <p:spPr>
          <a:xfrm>
            <a:off x="6048860" y="3190292"/>
            <a:ext cx="2415199" cy="360000"/>
          </a:xfrm>
        </p:spPr>
        <p:txBody>
          <a:bodyPr lIns="0" tIns="0" rIns="0" bIns="0" anchor="b" anchorCtr="0">
            <a:normAutofit/>
          </a:bodyPr>
          <a:lstStyle>
            <a:lvl1pPr marL="0" indent="0" algn="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</a:t>
            </a:r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D30DD128-A937-4A2F-B070-523A5BAAE260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8975159" y="3147170"/>
            <a:ext cx="2589369" cy="2311934"/>
          </a:xfrm>
        </p:spPr>
        <p:txBody>
          <a:bodyPr lIns="0" tIns="0" rIns="0" bIns="0">
            <a:normAutofit/>
          </a:bodyPr>
          <a:lstStyle>
            <a:lvl1pPr marL="216000" indent="-2160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7" name="Text Placeholder 2">
            <a:extLst>
              <a:ext uri="{FF2B5EF4-FFF2-40B4-BE49-F238E27FC236}">
                <a16:creationId xmlns:a16="http://schemas.microsoft.com/office/drawing/2014/main" id="{5737B87C-E3C0-46B2-8B79-63EB60491503}"/>
              </a:ext>
            </a:extLst>
          </p:cNvPr>
          <p:cNvSpPr>
            <a:spLocks noGrp="1"/>
          </p:cNvSpPr>
          <p:nvPr>
            <p:ph type="body" idx="37" hasCustomPrompt="1"/>
          </p:nvPr>
        </p:nvSpPr>
        <p:spPr>
          <a:xfrm>
            <a:off x="8975158" y="2850467"/>
            <a:ext cx="2415199" cy="236141"/>
          </a:xfrm>
        </p:spPr>
        <p:txBody>
          <a:bodyPr lIns="0" tIns="0" rIns="0" bIns="0" anchor="b" anchorCtr="0">
            <a:normAutofit/>
          </a:bodyPr>
          <a:lstStyle>
            <a:lvl1pPr marL="0" indent="0" algn="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b="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8" name="Text Placeholder 2">
            <a:extLst>
              <a:ext uri="{FF2B5EF4-FFF2-40B4-BE49-F238E27FC236}">
                <a16:creationId xmlns:a16="http://schemas.microsoft.com/office/drawing/2014/main" id="{22F76863-7DCD-4365-80F0-001D51F08779}"/>
              </a:ext>
            </a:extLst>
          </p:cNvPr>
          <p:cNvSpPr>
            <a:spLocks noGrp="1"/>
          </p:cNvSpPr>
          <p:nvPr>
            <p:ph type="body" idx="38" hasCustomPrompt="1"/>
          </p:nvPr>
        </p:nvSpPr>
        <p:spPr>
          <a:xfrm>
            <a:off x="8975158" y="2487902"/>
            <a:ext cx="2415199" cy="360000"/>
          </a:xfrm>
        </p:spPr>
        <p:txBody>
          <a:bodyPr lIns="0" tIns="0" rIns="0" bIns="0" anchor="b" anchorCtr="0">
            <a:normAutofit/>
          </a:bodyPr>
          <a:lstStyle>
            <a:lvl1pPr marL="0" indent="0" algn="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30519658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cons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10, 2018</a:t>
            </a:r>
            <a:endParaRPr lang="ru-R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PECP</a:t>
            </a: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F87C9E-53A2-4DE1-89DC-3907BE2E3D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00317" y="707529"/>
            <a:ext cx="4494133" cy="569086"/>
          </a:xfrm>
        </p:spPr>
        <p:txBody>
          <a:bodyPr lIns="0" tIns="0" rIns="0" bIns="0"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</a:t>
            </a:r>
            <a:endParaRPr lang="ru-RU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B453F8F-AA02-4E0D-93BF-8CF4F149037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400317" y="1625821"/>
            <a:ext cx="4473108" cy="569085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541F291-2E4B-474E-9ED0-55C97A2A06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E4D57E-4989-4939-A31F-637543FAB606}"/>
              </a:ext>
            </a:extLst>
          </p:cNvPr>
          <p:cNvGrpSpPr/>
          <p:nvPr userDrawn="1"/>
        </p:nvGrpSpPr>
        <p:grpSpPr>
          <a:xfrm flipH="1">
            <a:off x="6430402" y="1375202"/>
            <a:ext cx="5761598" cy="100800"/>
            <a:chOff x="-322276" y="3240138"/>
            <a:chExt cx="3756676" cy="1008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70B72A7-B625-48B8-88E6-BCE2A4DD531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22276" y="3290538"/>
              <a:ext cx="3706276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1ED729F-F8A5-4244-9776-4935C260F11F}"/>
                </a:ext>
              </a:extLst>
            </p:cNvPr>
            <p:cNvSpPr/>
            <p:nvPr userDrawn="1"/>
          </p:nvSpPr>
          <p:spPr>
            <a:xfrm>
              <a:off x="3368676" y="3240138"/>
              <a:ext cx="65724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BE12A846-0DFC-435B-BAE9-D90C353E0344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2920469" y="3291840"/>
            <a:ext cx="2670048" cy="64008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50998C-CF95-4C6F-8962-8EB2DB30177D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F86A2ACD-8CF5-48A3-A678-E213A809B332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0811BB-0E37-4D70-84A5-97B3FBEDCB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03B3046-0457-4D23-8E0C-64E3FCD620BB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EDA47E0-9B2C-45BF-A34A-E7069690AEF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090460" y="3273552"/>
            <a:ext cx="640080" cy="65836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F2ACDD32-C1AB-4359-B055-2F910492987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31850" y="3291840"/>
            <a:ext cx="1209357" cy="640080"/>
          </a:xfrm>
        </p:spPr>
        <p:txBody>
          <a:bodyPr lIns="0" tIns="0" rIns="0" bIns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text styles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7A796C4-1255-4B26-B034-EFB1284B77EB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2920469" y="4427608"/>
            <a:ext cx="2670048" cy="64008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4" name="Picture Placeholder 3">
            <a:extLst>
              <a:ext uri="{FF2B5EF4-FFF2-40B4-BE49-F238E27FC236}">
                <a16:creationId xmlns:a16="http://schemas.microsoft.com/office/drawing/2014/main" id="{7F406E84-6EA1-4D34-8016-6A41F065FF7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090460" y="4409320"/>
            <a:ext cx="640080" cy="65836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7965133B-076D-4FAD-8D2A-C24FE2619C80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831850" y="4427608"/>
            <a:ext cx="1209357" cy="640080"/>
          </a:xfrm>
        </p:spPr>
        <p:txBody>
          <a:bodyPr lIns="0" tIns="0" rIns="0" bIns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text styles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CABE6307-1A20-419D-A352-17FF0286600B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8549426" y="3291840"/>
            <a:ext cx="2670048" cy="64008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D2C5C227-18EE-4D6A-AA31-30B8F7CD20A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719417" y="3273552"/>
            <a:ext cx="640080" cy="65836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6ABEA821-83E0-4C10-98A8-5F29E246F741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6460807" y="3291840"/>
            <a:ext cx="1209357" cy="640080"/>
          </a:xfrm>
        </p:spPr>
        <p:txBody>
          <a:bodyPr lIns="0" tIns="0" rIns="0" bIns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CA1DC741-B44F-4275-A1D5-B8D26A3390B3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8549426" y="4427608"/>
            <a:ext cx="2670048" cy="64008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0" name="Picture Placeholder 3">
            <a:extLst>
              <a:ext uri="{FF2B5EF4-FFF2-40B4-BE49-F238E27FC236}">
                <a16:creationId xmlns:a16="http://schemas.microsoft.com/office/drawing/2014/main" id="{C550F6C4-BE33-415F-B0BC-B47EDC1BDACB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7719417" y="4409320"/>
            <a:ext cx="640080" cy="65836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4C0830D2-D692-4161-8ECB-338703C94351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6460807" y="4427608"/>
            <a:ext cx="1209357" cy="640080"/>
          </a:xfrm>
        </p:spPr>
        <p:txBody>
          <a:bodyPr lIns="0" tIns="0" rIns="0" bIns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text</a:t>
            </a:r>
          </a:p>
        </p:txBody>
      </p:sp>
    </p:spTree>
    <p:extLst>
      <p:ext uri="{BB962C8B-B14F-4D97-AF65-F5344CB8AC3E}">
        <p14:creationId xmlns:p14="http://schemas.microsoft.com/office/powerpoint/2010/main" val="1854954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10, 2018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PECP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6E3F0B-343E-4C97-A8D6-C47FCC915F7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09036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mbers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10, 2018</a:t>
            </a:r>
            <a:endParaRPr lang="ru-R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PECP</a:t>
            </a: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F87C9E-53A2-4DE1-89DC-3907BE2E3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2016" y="707529"/>
            <a:ext cx="7118056" cy="569086"/>
          </a:xfrm>
        </p:spPr>
        <p:txBody>
          <a:bodyPr lIns="0" tIns="0" rIns="0" bIns="0"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B453F8F-AA02-4E0D-93BF-8CF4F149037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292016" y="1625821"/>
            <a:ext cx="7096709" cy="978407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541F291-2E4B-474E-9ED0-55C97A2A06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E4D57E-4989-4939-A31F-637543FAB606}"/>
              </a:ext>
            </a:extLst>
          </p:cNvPr>
          <p:cNvGrpSpPr/>
          <p:nvPr userDrawn="1"/>
        </p:nvGrpSpPr>
        <p:grpSpPr>
          <a:xfrm flipH="1">
            <a:off x="4314481" y="1375202"/>
            <a:ext cx="7877519" cy="100800"/>
            <a:chOff x="245550" y="3240138"/>
            <a:chExt cx="4015976" cy="1008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70B72A7-B625-48B8-88E6-BCE2A4DD531E}"/>
                </a:ext>
              </a:extLst>
            </p:cNvPr>
            <p:cNvCxnSpPr>
              <a:cxnSpLocks/>
              <a:endCxn id="13" idx="6"/>
            </p:cNvCxnSpPr>
            <p:nvPr userDrawn="1"/>
          </p:nvCxnSpPr>
          <p:spPr>
            <a:xfrm>
              <a:off x="245550" y="3290538"/>
              <a:ext cx="4015976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1ED729F-F8A5-4244-9776-4935C260F11F}"/>
                </a:ext>
              </a:extLst>
            </p:cNvPr>
            <p:cNvSpPr/>
            <p:nvPr userDrawn="1"/>
          </p:nvSpPr>
          <p:spPr>
            <a:xfrm>
              <a:off x="4210138" y="3240138"/>
              <a:ext cx="51388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50998C-CF95-4C6F-8962-8EB2DB30177D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F86A2ACD-8CF5-48A3-A678-E213A809B332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0811BB-0E37-4D70-84A5-97B3FBEDCB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03B3046-0457-4D23-8E0C-64E3FCD620BB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D0092E26-7A96-4712-98A7-FFDA7C3D772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83723" y="3301941"/>
            <a:ext cx="3408243" cy="978408"/>
          </a:xfrm>
          <a:prstGeom prst="rect">
            <a:avLst/>
          </a:prstGeom>
          <a:ln w="6350">
            <a:noFill/>
          </a:ln>
        </p:spPr>
        <p:txBody>
          <a:bodyPr lIns="0" tIns="0" rIns="0" bIns="0" anchor="ctr" anchorCtr="0">
            <a:noAutofit/>
          </a:bodyPr>
          <a:lstStyle>
            <a:lvl1pPr marL="0" indent="0" algn="l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dirty="0"/>
              <a:t>$12,345</a:t>
            </a:r>
            <a:endParaRPr lang="ru-RU" dirty="0"/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B17B484C-F876-40B2-89DE-FC7A9E54C835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5716329" y="3394494"/>
            <a:ext cx="5678300" cy="978407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99E02476-A734-4A74-BC42-F104B37C8C19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4292016" y="3394494"/>
            <a:ext cx="1399099" cy="978407"/>
          </a:xfrm>
        </p:spPr>
        <p:txBody>
          <a:bodyPr lIns="0" tIns="0" rIns="0" bIns="0" anchor="t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6" name="Text Placeholder 15">
            <a:extLst>
              <a:ext uri="{FF2B5EF4-FFF2-40B4-BE49-F238E27FC236}">
                <a16:creationId xmlns:a16="http://schemas.microsoft.com/office/drawing/2014/main" id="{EA5D8D7D-F37C-49AD-98F0-641CE42B8A83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83723" y="4594663"/>
            <a:ext cx="3408243" cy="978408"/>
          </a:xfrm>
          <a:prstGeom prst="rect">
            <a:avLst/>
          </a:prstGeom>
          <a:ln w="6350">
            <a:noFill/>
          </a:ln>
        </p:spPr>
        <p:txBody>
          <a:bodyPr lIns="0" tIns="0" rIns="0" bIns="0" anchor="ctr" anchorCtr="0">
            <a:noAutofit/>
          </a:bodyPr>
          <a:lstStyle>
            <a:lvl1pPr marL="0" indent="0" algn="l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dirty="0"/>
              <a:t>$6,789</a:t>
            </a:r>
            <a:endParaRPr lang="ru-RU" dirty="0"/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521FF93D-8384-4E22-8645-BDE6AB983488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5716329" y="4687216"/>
            <a:ext cx="5678300" cy="978407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BA358F36-EA77-462E-9158-AFDF1D449A1A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4292016" y="4687216"/>
            <a:ext cx="1399099" cy="978407"/>
          </a:xfrm>
        </p:spPr>
        <p:txBody>
          <a:bodyPr lIns="0" tIns="0" rIns="0" bIns="0" anchor="t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68712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meline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10, 2018</a:t>
            </a:r>
            <a:endParaRPr lang="ru-R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PECP</a:t>
            </a: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F87C9E-53A2-4DE1-89DC-3907BE2E3D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36466" y="707529"/>
            <a:ext cx="2673606" cy="569086"/>
          </a:xfrm>
        </p:spPr>
        <p:txBody>
          <a:bodyPr lIns="0" tIns="0" rIns="0" bIns="0" anchor="b">
            <a:normAutofit/>
          </a:bodyPr>
          <a:lstStyle>
            <a:lvl1pPr algn="r">
              <a:defRPr sz="3600"/>
            </a:lvl1pPr>
          </a:lstStyle>
          <a:p>
            <a:r>
              <a:rPr lang="en-US" dirty="0"/>
              <a:t>TIMELINE</a:t>
            </a:r>
            <a:endParaRPr lang="ru-RU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B453F8F-AA02-4E0D-93BF-8CF4F149037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147803" y="1625821"/>
            <a:ext cx="2262267" cy="2021536"/>
          </a:xfrm>
        </p:spPr>
        <p:txBody>
          <a:bodyPr lIns="0" tIns="0" rIns="0" bIns="0">
            <a:normAutofit/>
          </a:bodyPr>
          <a:lstStyle>
            <a:lvl1pPr marL="0" indent="0" algn="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541F291-2E4B-474E-9ED0-55C97A2A06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E4D57E-4989-4939-A31F-637543FAB606}"/>
              </a:ext>
            </a:extLst>
          </p:cNvPr>
          <p:cNvGrpSpPr/>
          <p:nvPr userDrawn="1"/>
        </p:nvGrpSpPr>
        <p:grpSpPr>
          <a:xfrm flipH="1">
            <a:off x="9186215" y="1375202"/>
            <a:ext cx="3005785" cy="100800"/>
            <a:chOff x="2729180" y="3240138"/>
            <a:chExt cx="1532346" cy="1008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70B72A7-B625-48B8-88E6-BCE2A4DD531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729180" y="3290538"/>
              <a:ext cx="1504927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1ED729F-F8A5-4244-9776-4935C260F11F}"/>
                </a:ext>
              </a:extLst>
            </p:cNvPr>
            <p:cNvSpPr/>
            <p:nvPr userDrawn="1"/>
          </p:nvSpPr>
          <p:spPr>
            <a:xfrm>
              <a:off x="4210138" y="3240138"/>
              <a:ext cx="51388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50998C-CF95-4C6F-8962-8EB2DB30177D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F86A2ACD-8CF5-48A3-A678-E213A809B332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0811BB-0E37-4D70-84A5-97B3FBEDCB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03B3046-0457-4D23-8E0C-64E3FCD620BB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D0092E26-7A96-4712-98A7-FFDA7C3D772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618284" y="685667"/>
            <a:ext cx="2616212" cy="978408"/>
          </a:xfrm>
          <a:prstGeom prst="rect">
            <a:avLst/>
          </a:prstGeom>
          <a:ln w="6350">
            <a:noFill/>
          </a:ln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B17B484C-F876-40B2-89DE-FC7A9E54C835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5930241" y="1079309"/>
            <a:ext cx="2810591" cy="758864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99E02476-A734-4A74-BC42-F104B37C8C19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5930241" y="786637"/>
            <a:ext cx="2810591" cy="292671"/>
          </a:xfrm>
        </p:spPr>
        <p:txBody>
          <a:bodyPr lIns="0" tIns="0" rIns="0" bIns="0" anchor="t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AD3A3AB-488E-4090-9FD5-E005D5A9ECF5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2094269" y="34290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BD6729DC-C5B3-485B-B5CD-F06FC3CAFD9A}"/>
              </a:ext>
            </a:extLst>
          </p:cNvPr>
          <p:cNvSpPr/>
          <p:nvPr userDrawn="1"/>
        </p:nvSpPr>
        <p:spPr>
          <a:xfrm>
            <a:off x="5372392" y="959827"/>
            <a:ext cx="301752" cy="301752"/>
          </a:xfrm>
          <a:prstGeom prst="ellipse">
            <a:avLst/>
          </a:prstGeom>
          <a:solidFill>
            <a:srgbClr val="0F172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4046DD7-8FB2-43D4-8E94-3D35DC3E2891}"/>
              </a:ext>
            </a:extLst>
          </p:cNvPr>
          <p:cNvSpPr/>
          <p:nvPr userDrawn="1"/>
        </p:nvSpPr>
        <p:spPr>
          <a:xfrm>
            <a:off x="5372392" y="5362327"/>
            <a:ext cx="301752" cy="301752"/>
          </a:xfrm>
          <a:prstGeom prst="ellipse">
            <a:avLst/>
          </a:prstGeom>
          <a:solidFill>
            <a:srgbClr val="0F172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A320A73A-D3CB-4E04-B7E2-F3696B8ACDEA}"/>
              </a:ext>
            </a:extLst>
          </p:cNvPr>
          <p:cNvSpPr/>
          <p:nvPr userDrawn="1"/>
        </p:nvSpPr>
        <p:spPr>
          <a:xfrm>
            <a:off x="5372392" y="2427327"/>
            <a:ext cx="301752" cy="301752"/>
          </a:xfrm>
          <a:prstGeom prst="ellipse">
            <a:avLst/>
          </a:prstGeom>
          <a:solidFill>
            <a:srgbClr val="0F172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3E2B01F0-78A8-41AE-95B8-811603402031}"/>
              </a:ext>
            </a:extLst>
          </p:cNvPr>
          <p:cNvSpPr/>
          <p:nvPr userDrawn="1"/>
        </p:nvSpPr>
        <p:spPr>
          <a:xfrm>
            <a:off x="5372392" y="3894827"/>
            <a:ext cx="301752" cy="301752"/>
          </a:xfrm>
          <a:prstGeom prst="ellipse">
            <a:avLst/>
          </a:prstGeom>
          <a:solidFill>
            <a:srgbClr val="0F172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A70E382B-B932-45B7-BD95-6D722A4A2480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5930241" y="2532448"/>
            <a:ext cx="2810591" cy="758864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2F096B52-06C2-46DF-BB33-70D931283F16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5930241" y="2239776"/>
            <a:ext cx="2810591" cy="292671"/>
          </a:xfrm>
        </p:spPr>
        <p:txBody>
          <a:bodyPr lIns="0" tIns="0" rIns="0" bIns="0" anchor="t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5D87FD43-95C9-4217-AD5F-FE02E28AD4CE}"/>
              </a:ext>
            </a:extLst>
          </p:cNvPr>
          <p:cNvSpPr>
            <a:spLocks noGrp="1"/>
          </p:cNvSpPr>
          <p:nvPr>
            <p:ph type="body" idx="33" hasCustomPrompt="1"/>
          </p:nvPr>
        </p:nvSpPr>
        <p:spPr>
          <a:xfrm>
            <a:off x="5930241" y="3985587"/>
            <a:ext cx="2810591" cy="758864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A6706CEB-523E-4248-9A66-5D139D8B0DE5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5930241" y="3692915"/>
            <a:ext cx="2810591" cy="292671"/>
          </a:xfrm>
        </p:spPr>
        <p:txBody>
          <a:bodyPr lIns="0" tIns="0" rIns="0" bIns="0" anchor="t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6ADC931C-F9B2-467E-A024-CB5BE74BAD85}"/>
              </a:ext>
            </a:extLst>
          </p:cNvPr>
          <p:cNvSpPr>
            <a:spLocks noGrp="1"/>
          </p:cNvSpPr>
          <p:nvPr>
            <p:ph type="body" idx="35" hasCustomPrompt="1"/>
          </p:nvPr>
        </p:nvSpPr>
        <p:spPr>
          <a:xfrm>
            <a:off x="5930241" y="5438727"/>
            <a:ext cx="2810591" cy="758864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0A301DE6-2E75-41F5-9314-B269815BA3F3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5930241" y="5146055"/>
            <a:ext cx="2810591" cy="292671"/>
          </a:xfrm>
        </p:spPr>
        <p:txBody>
          <a:bodyPr lIns="0" tIns="0" rIns="0" bIns="0" anchor="t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0" name="Text Placeholder 15">
            <a:extLst>
              <a:ext uri="{FF2B5EF4-FFF2-40B4-BE49-F238E27FC236}">
                <a16:creationId xmlns:a16="http://schemas.microsoft.com/office/drawing/2014/main" id="{B9154606-4DE0-4DC7-830A-371423BE4201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2618284" y="2153566"/>
            <a:ext cx="2616212" cy="978408"/>
          </a:xfrm>
          <a:prstGeom prst="rect">
            <a:avLst/>
          </a:prstGeom>
          <a:ln w="6350">
            <a:noFill/>
          </a:ln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41" name="Text Placeholder 15">
            <a:extLst>
              <a:ext uri="{FF2B5EF4-FFF2-40B4-BE49-F238E27FC236}">
                <a16:creationId xmlns:a16="http://schemas.microsoft.com/office/drawing/2014/main" id="{5AC8C127-0F88-413C-B7BA-2ED0F81E7D4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2618284" y="3621465"/>
            <a:ext cx="2616212" cy="978408"/>
          </a:xfrm>
          <a:prstGeom prst="rect">
            <a:avLst/>
          </a:prstGeom>
          <a:ln w="6350">
            <a:noFill/>
          </a:ln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42" name="Text Placeholder 15">
            <a:extLst>
              <a:ext uri="{FF2B5EF4-FFF2-40B4-BE49-F238E27FC236}">
                <a16:creationId xmlns:a16="http://schemas.microsoft.com/office/drawing/2014/main" id="{63C5707A-6E08-4B58-A5FE-40063DB6548E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618284" y="5089363"/>
            <a:ext cx="2616212" cy="978408"/>
          </a:xfrm>
          <a:prstGeom prst="rect">
            <a:avLst/>
          </a:prstGeom>
          <a:ln w="6350">
            <a:noFill/>
          </a:ln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54242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10, 2018</a:t>
            </a:r>
            <a:endParaRPr lang="ru-R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PECP</a:t>
            </a: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F87C9E-53A2-4DE1-89DC-3907BE2E3D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6105" y="707529"/>
            <a:ext cx="3704150" cy="569086"/>
          </a:xfrm>
        </p:spPr>
        <p:txBody>
          <a:bodyPr lIns="0" tIns="0" rIns="0" bIns="0" anchor="b"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CLICK TO EDIT</a:t>
            </a:r>
            <a:endParaRPr lang="ru-RU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E4D57E-4989-4939-A31F-637543FAB606}"/>
              </a:ext>
            </a:extLst>
          </p:cNvPr>
          <p:cNvGrpSpPr/>
          <p:nvPr userDrawn="1"/>
        </p:nvGrpSpPr>
        <p:grpSpPr>
          <a:xfrm>
            <a:off x="-6" y="1374243"/>
            <a:ext cx="4319045" cy="100800"/>
            <a:chOff x="646012" y="3239179"/>
            <a:chExt cx="2201856" cy="1008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70B72A7-B625-48B8-88E6-BCE2A4DD531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46012" y="3290538"/>
              <a:ext cx="2165636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1ED729F-F8A5-4244-9776-4935C260F11F}"/>
                </a:ext>
              </a:extLst>
            </p:cNvPr>
            <p:cNvSpPr/>
            <p:nvPr userDrawn="1"/>
          </p:nvSpPr>
          <p:spPr>
            <a:xfrm>
              <a:off x="2796480" y="3239179"/>
              <a:ext cx="51388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50998C-CF95-4C6F-8962-8EB2DB30177D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F86A2ACD-8CF5-48A3-A678-E213A809B332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0811BB-0E37-4D70-84A5-97B3FBEDCB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03B3046-0457-4D23-8E0C-64E3FCD620BB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Picture Placeholder 11" descr="Competitors logos quadrant">
            <a:extLst>
              <a:ext uri="{FF2B5EF4-FFF2-40B4-BE49-F238E27FC236}">
                <a16:creationId xmlns:a16="http://schemas.microsoft.com/office/drawing/2014/main" id="{58A093A6-410B-4E4B-BA54-D31E8313D9B1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3928670" y="2872719"/>
            <a:ext cx="1772153" cy="777240"/>
          </a:xfrm>
          <a:noFill/>
        </p:spPr>
        <p:txBody>
          <a:bodyPr anchor="ctr" anchorCtr="0">
            <a:noAutofit/>
          </a:bodyPr>
          <a:lstStyle>
            <a:lvl1pPr marL="0" indent="0" algn="ctr">
              <a:buNone/>
              <a:defRPr sz="2000" i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Competitor 2</a:t>
            </a:r>
          </a:p>
          <a:p>
            <a:r>
              <a:rPr lang="en-US" dirty="0"/>
              <a:t>Logo</a:t>
            </a:r>
            <a:endParaRPr lang="ru-RU" dirty="0"/>
          </a:p>
        </p:txBody>
      </p:sp>
      <p:sp>
        <p:nvSpPr>
          <p:cNvPr id="22" name="Picture Placeholder 11" descr="Competitors logos quadrant">
            <a:extLst>
              <a:ext uri="{FF2B5EF4-FFF2-40B4-BE49-F238E27FC236}">
                <a16:creationId xmlns:a16="http://schemas.microsoft.com/office/drawing/2014/main" id="{C852F764-614E-4E0D-B231-E5EF9B5D3AFE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806105" y="2171148"/>
            <a:ext cx="1655064" cy="777240"/>
          </a:xfrm>
          <a:noFill/>
        </p:spPr>
        <p:txBody>
          <a:bodyPr anchor="ctr" anchorCtr="0">
            <a:noAutofit/>
          </a:bodyPr>
          <a:lstStyle>
            <a:lvl1pPr marL="0" indent="0" algn="ctr">
              <a:buNone/>
              <a:defRPr sz="2000" i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Competitor </a:t>
            </a:r>
            <a:r>
              <a:rPr lang="ru-RU" dirty="0"/>
              <a:t>1</a:t>
            </a:r>
            <a:endParaRPr lang="en-US" dirty="0"/>
          </a:p>
          <a:p>
            <a:r>
              <a:rPr lang="en-US" dirty="0"/>
              <a:t>Logo</a:t>
            </a:r>
            <a:endParaRPr lang="ru-RU" dirty="0"/>
          </a:p>
        </p:txBody>
      </p:sp>
      <p:sp>
        <p:nvSpPr>
          <p:cNvPr id="25" name="Picture Placeholder 11" descr="Competitors logos quadrant">
            <a:extLst>
              <a:ext uri="{FF2B5EF4-FFF2-40B4-BE49-F238E27FC236}">
                <a16:creationId xmlns:a16="http://schemas.microsoft.com/office/drawing/2014/main" id="{0349F007-C349-4EF3-A61F-86C43BEB5478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2729582" y="4456262"/>
            <a:ext cx="1772153" cy="777240"/>
          </a:xfrm>
          <a:noFill/>
        </p:spPr>
        <p:txBody>
          <a:bodyPr anchor="ctr" anchorCtr="0">
            <a:noAutofit/>
          </a:bodyPr>
          <a:lstStyle>
            <a:lvl1pPr marL="0" indent="0" algn="ctr">
              <a:buNone/>
              <a:defRPr sz="2000" i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Competitor </a:t>
            </a:r>
            <a:r>
              <a:rPr lang="ru-RU" dirty="0"/>
              <a:t>3</a:t>
            </a:r>
            <a:endParaRPr lang="en-US" dirty="0"/>
          </a:p>
          <a:p>
            <a:r>
              <a:rPr lang="en-US" dirty="0"/>
              <a:t>Logo</a:t>
            </a:r>
            <a:endParaRPr lang="ru-RU" dirty="0"/>
          </a:p>
        </p:txBody>
      </p:sp>
      <p:sp>
        <p:nvSpPr>
          <p:cNvPr id="26" name="Picture Placeholder 11" descr="Competitors logos quadrant">
            <a:extLst>
              <a:ext uri="{FF2B5EF4-FFF2-40B4-BE49-F238E27FC236}">
                <a16:creationId xmlns:a16="http://schemas.microsoft.com/office/drawing/2014/main" id="{FEA8BDDC-623F-4C67-AD04-E7801B537019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6829546" y="2770168"/>
            <a:ext cx="1772153" cy="777240"/>
          </a:xfrm>
          <a:noFill/>
        </p:spPr>
        <p:txBody>
          <a:bodyPr anchor="ctr" anchorCtr="0">
            <a:noAutofit/>
          </a:bodyPr>
          <a:lstStyle>
            <a:lvl1pPr marL="0" indent="0" algn="ctr">
              <a:buNone/>
              <a:defRPr sz="2000" i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Competitor </a:t>
            </a:r>
            <a:r>
              <a:rPr lang="ru-RU" dirty="0"/>
              <a:t>4</a:t>
            </a:r>
            <a:endParaRPr lang="en-US" dirty="0"/>
          </a:p>
          <a:p>
            <a:r>
              <a:rPr lang="en-US" dirty="0"/>
              <a:t>Logo</a:t>
            </a:r>
            <a:r>
              <a:rPr lang="ru-RU" dirty="0"/>
              <a:t>я</a:t>
            </a:r>
          </a:p>
        </p:txBody>
      </p:sp>
      <p:sp>
        <p:nvSpPr>
          <p:cNvPr id="27" name="Picture Placeholder 11" descr="Competitors logos quadrant">
            <a:extLst>
              <a:ext uri="{FF2B5EF4-FFF2-40B4-BE49-F238E27FC236}">
                <a16:creationId xmlns:a16="http://schemas.microsoft.com/office/drawing/2014/main" id="{28B0D00B-97E7-4133-B35A-AC2EF334CD2B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6610067" y="4588832"/>
            <a:ext cx="1772153" cy="777240"/>
          </a:xfrm>
          <a:noFill/>
        </p:spPr>
        <p:txBody>
          <a:bodyPr anchor="ctr" anchorCtr="0">
            <a:noAutofit/>
          </a:bodyPr>
          <a:lstStyle>
            <a:lvl1pPr marL="0" indent="0" algn="ctr">
              <a:buNone/>
              <a:defRPr sz="2000" i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Competitor </a:t>
            </a:r>
            <a:r>
              <a:rPr lang="ru-RU" dirty="0"/>
              <a:t>5</a:t>
            </a:r>
            <a:endParaRPr lang="en-US" dirty="0"/>
          </a:p>
          <a:p>
            <a:r>
              <a:rPr lang="en-US" dirty="0"/>
              <a:t>Logo</a:t>
            </a:r>
            <a:endParaRPr lang="ru-RU" dirty="0"/>
          </a:p>
        </p:txBody>
      </p:sp>
      <p:sp>
        <p:nvSpPr>
          <p:cNvPr id="28" name="Picture Placeholder 11" descr="Competitors logos quadrant">
            <a:extLst>
              <a:ext uri="{FF2B5EF4-FFF2-40B4-BE49-F238E27FC236}">
                <a16:creationId xmlns:a16="http://schemas.microsoft.com/office/drawing/2014/main" id="{8D1A7417-EFAD-46F6-ADA5-117D4C7B1A9D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9571158" y="4977452"/>
            <a:ext cx="1772153" cy="777240"/>
          </a:xfrm>
          <a:noFill/>
        </p:spPr>
        <p:txBody>
          <a:bodyPr anchor="ctr" anchorCtr="0">
            <a:noAutofit/>
          </a:bodyPr>
          <a:lstStyle>
            <a:lvl1pPr marL="0" indent="0" algn="ctr">
              <a:buNone/>
              <a:defRPr sz="2000" i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Competitor </a:t>
            </a:r>
            <a:r>
              <a:rPr lang="ru-RU" dirty="0"/>
              <a:t>6</a:t>
            </a:r>
            <a:endParaRPr lang="en-US" dirty="0"/>
          </a:p>
          <a:p>
            <a:r>
              <a:rPr lang="en-US" dirty="0"/>
              <a:t>Logo</a:t>
            </a:r>
            <a:endParaRPr lang="ru-RU" dirty="0"/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D4B80E14-BBC8-42CC-8777-FFF50D168A09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789869" y="3642757"/>
            <a:ext cx="2741612" cy="248888"/>
          </a:xfrm>
        </p:spPr>
        <p:txBody>
          <a:bodyPr wrap="square" lIns="0" tIns="0" rIns="0" bIns="0">
            <a:no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 b="1"/>
            </a:lvl2pPr>
            <a:lvl3pPr>
              <a:defRPr sz="1200" b="1"/>
            </a:lvl3pPr>
            <a:lvl4pPr>
              <a:defRPr sz="1200" b="1"/>
            </a:lvl4pPr>
            <a:lvl5pPr>
              <a:defRPr sz="1200" b="1"/>
            </a:lvl5pPr>
          </a:lstStyle>
          <a:p>
            <a:pPr lvl="0"/>
            <a:r>
              <a:rPr lang="en-US" dirty="0"/>
              <a:t>More expensive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95033551-3DD0-4EBE-8DFD-9335F8BA9268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315481" y="5884080"/>
            <a:ext cx="2741612" cy="248888"/>
          </a:xfrm>
        </p:spPr>
        <p:txBody>
          <a:bodyPr wrap="square" lIns="0" tIns="0" rIns="0" bIns="0">
            <a:noAutofit/>
          </a:bodyPr>
          <a:lstStyle>
            <a:lvl1pPr marL="0" indent="0" algn="l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 b="1"/>
            </a:lvl2pPr>
            <a:lvl3pPr>
              <a:defRPr sz="1200" b="1"/>
            </a:lvl3pPr>
            <a:lvl4pPr>
              <a:defRPr sz="1200" b="1"/>
            </a:lvl4pPr>
            <a:lvl5pPr>
              <a:defRPr sz="1200" b="1"/>
            </a:lvl5pPr>
          </a:lstStyle>
          <a:p>
            <a:pPr lvl="0"/>
            <a:r>
              <a:rPr lang="en-US" dirty="0"/>
              <a:t>Less convenient</a:t>
            </a:r>
          </a:p>
        </p:txBody>
      </p:sp>
      <p:sp>
        <p:nvSpPr>
          <p:cNvPr id="31" name="Text Placeholder 7">
            <a:extLst>
              <a:ext uri="{FF2B5EF4-FFF2-40B4-BE49-F238E27FC236}">
                <a16:creationId xmlns:a16="http://schemas.microsoft.com/office/drawing/2014/main" id="{CC507E62-D7F3-4E81-8DE2-5A7084588A33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6315481" y="1343118"/>
            <a:ext cx="2741612" cy="248888"/>
          </a:xfrm>
        </p:spPr>
        <p:txBody>
          <a:bodyPr wrap="square" lIns="0" tIns="0" rIns="0" bIns="0">
            <a:noAutofit/>
          </a:bodyPr>
          <a:lstStyle>
            <a:lvl1pPr marL="0" indent="0" algn="l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 b="1"/>
            </a:lvl2pPr>
            <a:lvl3pPr>
              <a:defRPr sz="1200" b="1"/>
            </a:lvl3pPr>
            <a:lvl4pPr>
              <a:defRPr sz="1200" b="1"/>
            </a:lvl4pPr>
            <a:lvl5pPr>
              <a:defRPr sz="1200" b="1"/>
            </a:lvl5pPr>
          </a:lstStyle>
          <a:p>
            <a:pPr lvl="0"/>
            <a:r>
              <a:rPr lang="en-US" dirty="0"/>
              <a:t>More convenient</a:t>
            </a:r>
          </a:p>
        </p:txBody>
      </p:sp>
      <p:sp>
        <p:nvSpPr>
          <p:cNvPr id="32" name="Picture Placeholder 13">
            <a:extLst>
              <a:ext uri="{FF2B5EF4-FFF2-40B4-BE49-F238E27FC236}">
                <a16:creationId xmlns:a16="http://schemas.microsoft.com/office/drawing/2014/main" id="{61EF622D-8E08-41C3-BEBA-2274C2AB487A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>
          <a:xfrm>
            <a:off x="9417999" y="1977257"/>
            <a:ext cx="1481328" cy="758952"/>
          </a:xfrm>
          <a:noFill/>
          <a:ln>
            <a:noFill/>
          </a:ln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690ADA54-0156-49A9-AEF7-A4972EEB15AA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8651686" y="3642757"/>
            <a:ext cx="2741612" cy="248888"/>
          </a:xfrm>
        </p:spPr>
        <p:txBody>
          <a:bodyPr lIns="0" tIns="0" rIns="0" bIns="0">
            <a:noAutofit/>
          </a:bodyPr>
          <a:lstStyle>
            <a:lvl1pPr marL="0" indent="0" algn="r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 b="1"/>
            </a:lvl2pPr>
            <a:lvl3pPr>
              <a:defRPr sz="1200" b="1"/>
            </a:lvl3pPr>
            <a:lvl4pPr>
              <a:defRPr sz="1200" b="1"/>
            </a:lvl4pPr>
            <a:lvl5pPr>
              <a:defRPr sz="1200" b="1"/>
            </a:lvl5pPr>
          </a:lstStyle>
          <a:p>
            <a:pPr lvl="0"/>
            <a:r>
              <a:rPr lang="en-US" dirty="0"/>
              <a:t>Less expensive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2193FB7-0142-40DD-9186-F3156B0AE4B0}"/>
              </a:ext>
            </a:extLst>
          </p:cNvPr>
          <p:cNvGrpSpPr/>
          <p:nvPr userDrawn="1"/>
        </p:nvGrpSpPr>
        <p:grpSpPr>
          <a:xfrm>
            <a:off x="6045600" y="1376748"/>
            <a:ext cx="100800" cy="5481252"/>
            <a:chOff x="6045600" y="1376748"/>
            <a:chExt cx="100800" cy="5481252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CD1389D4-2EB7-40E2-B21B-4EE70FCA2236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3389377" y="4151376"/>
              <a:ext cx="541324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BA48E795-AD00-4819-94E4-A5211D331715}"/>
                </a:ext>
              </a:extLst>
            </p:cNvPr>
            <p:cNvSpPr/>
            <p:nvPr userDrawn="1"/>
          </p:nvSpPr>
          <p:spPr>
            <a:xfrm>
              <a:off x="6045600" y="1376748"/>
              <a:ext cx="100800" cy="1008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1BD97BD-35F4-4534-8B74-24D44A99BC58}"/>
              </a:ext>
            </a:extLst>
          </p:cNvPr>
          <p:cNvGrpSpPr/>
          <p:nvPr userDrawn="1"/>
        </p:nvGrpSpPr>
        <p:grpSpPr>
          <a:xfrm rot="5400000">
            <a:off x="5669857" y="-1673474"/>
            <a:ext cx="100800" cy="11440514"/>
            <a:chOff x="6045600" y="1329588"/>
            <a:chExt cx="100800" cy="11440514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D8351F13-467F-49F8-8279-C5B29A51798F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08032" y="7082102"/>
              <a:ext cx="1137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09AA12FA-7959-4581-B344-DF9E7B0AD37A}"/>
                </a:ext>
              </a:extLst>
            </p:cNvPr>
            <p:cNvSpPr/>
            <p:nvPr userDrawn="1"/>
          </p:nvSpPr>
          <p:spPr>
            <a:xfrm>
              <a:off x="6045600" y="1329588"/>
              <a:ext cx="100800" cy="1008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2583822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am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F1B35C-893A-4033-ADC0-2192AFA2927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637DF8-B064-4F36-89F8-EBF538A2E7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7" y="1608523"/>
            <a:ext cx="2828198" cy="1286838"/>
          </a:xfrm>
        </p:spPr>
        <p:txBody>
          <a:bodyPr lIns="0" tIns="0" rIns="0" bIns="0"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2532A-5006-46B7-AE99-3A6891CD0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26771" y="3244567"/>
            <a:ext cx="2828198" cy="2098138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FC6D7-3241-401C-A16A-4A7CC265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10, 2018</a:t>
            </a:r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5D6DC-ABA5-4D00-9CD3-92FFDD1F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PECP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59C86-0106-40E0-AA18-795EC5787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D14F7B3-A6CF-491C-9855-75B5784CC4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7317392-EF87-4050-8BBE-32F74B0CF15A}"/>
              </a:ext>
            </a:extLst>
          </p:cNvPr>
          <p:cNvGrpSpPr/>
          <p:nvPr userDrawn="1"/>
        </p:nvGrpSpPr>
        <p:grpSpPr>
          <a:xfrm>
            <a:off x="0" y="2993948"/>
            <a:ext cx="2258048" cy="100800"/>
            <a:chOff x="0" y="3240138"/>
            <a:chExt cx="2258048" cy="1008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85A4134-866D-4143-AC1E-8A2FFDB49855}"/>
                </a:ext>
              </a:extLst>
            </p:cNvPr>
            <p:cNvCxnSpPr/>
            <p:nvPr userDrawn="1"/>
          </p:nvCxnSpPr>
          <p:spPr>
            <a:xfrm>
              <a:off x="0" y="3290538"/>
              <a:ext cx="2160000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BBC5D9C-B8FB-455B-9398-36DB21F2765E}"/>
                </a:ext>
              </a:extLst>
            </p:cNvPr>
            <p:cNvSpPr/>
            <p:nvPr userDrawn="1"/>
          </p:nvSpPr>
          <p:spPr>
            <a:xfrm>
              <a:off x="2157248" y="3240138"/>
              <a:ext cx="100800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72225750-E4CE-4A81-A0C3-4023030D637E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819C324-07DF-49DB-A08C-0E6155CE3041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75A34025-44F2-4A09-8629-F1794E9D35AF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15854A2-EAE9-4B2A-84CF-5A4BD753863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1B29C9C1-9494-4E8B-A0F3-611E947A19B3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4128617" y="4355032"/>
            <a:ext cx="2066544" cy="128095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ABB09D16-148A-45C2-B0B8-1495E8DC7D64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4128616" y="4042831"/>
            <a:ext cx="2066544" cy="282991"/>
          </a:xfrm>
        </p:spPr>
        <p:txBody>
          <a:bodyPr lIns="0" tIns="0" rIns="0" bIns="0" anchor="b" anchorCtr="0">
            <a:normAutofit/>
          </a:bodyPr>
          <a:lstStyle>
            <a:lvl1pPr marL="0" indent="0" algn="ct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b="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67814C7C-3597-4B16-A4AC-D81985C587BD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4128616" y="3428999"/>
            <a:ext cx="2066544" cy="615618"/>
          </a:xfrm>
        </p:spPr>
        <p:txBody>
          <a:bodyPr lIns="0" tIns="0" rIns="0" bIns="0" anchor="b" anchorCtr="0">
            <a:normAutofit/>
          </a:bodyPr>
          <a:lstStyle>
            <a:lvl1pPr marL="0" indent="0" algn="ct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284A57B-147A-4287-AA6B-E508A9222F7F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4130072" y="1179843"/>
            <a:ext cx="2066544" cy="2066544"/>
          </a:xfrm>
          <a:prstGeom prst="ellipse">
            <a:avLst/>
          </a:prstGeom>
          <a:ln w="12700">
            <a:solidFill>
              <a:schemeClr val="tx2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35" name="Picture Placeholder 8">
            <a:extLst>
              <a:ext uri="{FF2B5EF4-FFF2-40B4-BE49-F238E27FC236}">
                <a16:creationId xmlns:a16="http://schemas.microsoft.com/office/drawing/2014/main" id="{9DBE0996-CEA3-41C3-A75A-84DC3C2B5194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28072" y="1179843"/>
            <a:ext cx="2066544" cy="2066544"/>
          </a:xfrm>
          <a:prstGeom prst="ellipse">
            <a:avLst/>
          </a:prstGeom>
          <a:ln w="12700">
            <a:solidFill>
              <a:schemeClr val="tx2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36" name="Picture Placeholder 8">
            <a:extLst>
              <a:ext uri="{FF2B5EF4-FFF2-40B4-BE49-F238E27FC236}">
                <a16:creationId xmlns:a16="http://schemas.microsoft.com/office/drawing/2014/main" id="{F7B28261-CB14-4E4E-AA66-A0239B3DD28E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6629072" y="1179843"/>
            <a:ext cx="2066544" cy="2066544"/>
          </a:xfrm>
          <a:prstGeom prst="ellipse">
            <a:avLst/>
          </a:prstGeom>
          <a:ln w="12700">
            <a:solidFill>
              <a:schemeClr val="tx2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BAA53E0C-9536-4177-A63F-0E2565EC53CD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9127048" y="4355032"/>
            <a:ext cx="2066400" cy="128095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67EF8E36-183B-420B-AF25-17CFA963987A}"/>
              </a:ext>
            </a:extLst>
          </p:cNvPr>
          <p:cNvSpPr>
            <a:spLocks noGrp="1"/>
          </p:cNvSpPr>
          <p:nvPr>
            <p:ph type="body" idx="37" hasCustomPrompt="1"/>
          </p:nvPr>
        </p:nvSpPr>
        <p:spPr>
          <a:xfrm>
            <a:off x="9127047" y="4042831"/>
            <a:ext cx="2066400" cy="282991"/>
          </a:xfrm>
        </p:spPr>
        <p:txBody>
          <a:bodyPr lIns="0" tIns="0" rIns="0" bIns="0" anchor="b" anchorCtr="0">
            <a:normAutofit/>
          </a:bodyPr>
          <a:lstStyle>
            <a:lvl1pPr marL="0" indent="0" algn="ct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b="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58DA6E86-8039-4690-AFE1-7CCF07B7CBAF}"/>
              </a:ext>
            </a:extLst>
          </p:cNvPr>
          <p:cNvSpPr>
            <a:spLocks noGrp="1"/>
          </p:cNvSpPr>
          <p:nvPr>
            <p:ph type="body" idx="38" hasCustomPrompt="1"/>
          </p:nvPr>
        </p:nvSpPr>
        <p:spPr>
          <a:xfrm>
            <a:off x="9127047" y="3428999"/>
            <a:ext cx="2066400" cy="615618"/>
          </a:xfrm>
        </p:spPr>
        <p:txBody>
          <a:bodyPr lIns="0" tIns="0" rIns="0" bIns="0" anchor="b" anchorCtr="0">
            <a:normAutofit/>
          </a:bodyPr>
          <a:lstStyle>
            <a:lvl1pPr marL="0" indent="0" algn="ct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</a:t>
            </a:r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933214B9-0452-4C8B-AB10-922F3C3BCF01}"/>
              </a:ext>
            </a:extLst>
          </p:cNvPr>
          <p:cNvSpPr>
            <a:spLocks noGrp="1"/>
          </p:cNvSpPr>
          <p:nvPr>
            <p:ph type="body" idx="39" hasCustomPrompt="1"/>
          </p:nvPr>
        </p:nvSpPr>
        <p:spPr>
          <a:xfrm>
            <a:off x="6629217" y="4355032"/>
            <a:ext cx="2066400" cy="128095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A5C23113-D98B-48C7-A675-4FD5F50333F3}"/>
              </a:ext>
            </a:extLst>
          </p:cNvPr>
          <p:cNvSpPr>
            <a:spLocks noGrp="1"/>
          </p:cNvSpPr>
          <p:nvPr>
            <p:ph type="body" idx="40" hasCustomPrompt="1"/>
          </p:nvPr>
        </p:nvSpPr>
        <p:spPr>
          <a:xfrm>
            <a:off x="6629216" y="4042831"/>
            <a:ext cx="2066400" cy="282991"/>
          </a:xfrm>
        </p:spPr>
        <p:txBody>
          <a:bodyPr lIns="0" tIns="0" rIns="0" bIns="0" anchor="b" anchorCtr="0">
            <a:normAutofit/>
          </a:bodyPr>
          <a:lstStyle>
            <a:lvl1pPr marL="0" indent="0" algn="ct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b="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9" name="Text Placeholder 2">
            <a:extLst>
              <a:ext uri="{FF2B5EF4-FFF2-40B4-BE49-F238E27FC236}">
                <a16:creationId xmlns:a16="http://schemas.microsoft.com/office/drawing/2014/main" id="{09781257-B563-41E0-B9E6-9C7330084BCC}"/>
              </a:ext>
            </a:extLst>
          </p:cNvPr>
          <p:cNvSpPr>
            <a:spLocks noGrp="1"/>
          </p:cNvSpPr>
          <p:nvPr>
            <p:ph type="body" idx="41" hasCustomPrompt="1"/>
          </p:nvPr>
        </p:nvSpPr>
        <p:spPr>
          <a:xfrm>
            <a:off x="6627903" y="3428999"/>
            <a:ext cx="2066400" cy="615618"/>
          </a:xfrm>
        </p:spPr>
        <p:txBody>
          <a:bodyPr lIns="0" tIns="0" rIns="0" bIns="0" anchor="b" anchorCtr="0">
            <a:normAutofit/>
          </a:bodyPr>
          <a:lstStyle>
            <a:lvl1pPr marL="0" indent="0" algn="ct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A32EC27-ACD8-47C0-A3ED-E4ED58D88358}"/>
              </a:ext>
            </a:extLst>
          </p:cNvPr>
          <p:cNvCxnSpPr/>
          <p:nvPr userDrawn="1"/>
        </p:nvCxnSpPr>
        <p:spPr>
          <a:xfrm>
            <a:off x="6195160" y="2217849"/>
            <a:ext cx="43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9E8819A-135C-4A5C-9F6A-A3BE05AA294F}"/>
              </a:ext>
            </a:extLst>
          </p:cNvPr>
          <p:cNvCxnSpPr/>
          <p:nvPr userDrawn="1"/>
        </p:nvCxnSpPr>
        <p:spPr>
          <a:xfrm>
            <a:off x="8703909" y="2216687"/>
            <a:ext cx="43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27169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anks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EF099F-79D2-486F-A4B2-DD4F699752C8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096000" y="0"/>
            <a:ext cx="6089650" cy="68580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10, 2018</a:t>
            </a:r>
            <a:endParaRPr lang="ru-R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PECP</a:t>
            </a: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541F291-2E4B-474E-9ED0-55C97A2A06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1FF22294-F2E5-4C74-A30C-46BA988FD5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9959" y="1546091"/>
            <a:ext cx="4846923" cy="1091078"/>
          </a:xfrm>
        </p:spPr>
        <p:txBody>
          <a:bodyPr lIns="0" tIns="0" rIns="0" bIns="0" anchor="b" anchorCtr="0">
            <a:noAutofit/>
          </a:bodyPr>
          <a:lstStyle>
            <a:lvl1pPr>
              <a:defRPr sz="5500"/>
            </a:lvl1pPr>
          </a:lstStyle>
          <a:p>
            <a:r>
              <a:rPr lang="en-US" dirty="0"/>
              <a:t>THANK YOU!</a:t>
            </a:r>
            <a:endParaRPr lang="ru-RU" dirty="0"/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FC5C0DA6-1B31-4BDF-BAEB-BF797810284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5335" y="3083960"/>
            <a:ext cx="4586288" cy="509472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3600" b="1">
                <a:solidFill>
                  <a:schemeClr val="bg2"/>
                </a:solidFill>
                <a:latin typeface="+mj-lt"/>
              </a:defRPr>
            </a:lvl2pPr>
            <a:lvl3pPr marL="914400" indent="0">
              <a:buNone/>
              <a:defRPr sz="3600" b="1">
                <a:solidFill>
                  <a:schemeClr val="bg2"/>
                </a:solidFill>
                <a:latin typeface="+mj-lt"/>
              </a:defRPr>
            </a:lvl3pPr>
            <a:lvl4pPr marL="1371600" indent="0">
              <a:buNone/>
              <a:defRPr sz="3600" b="1">
                <a:solidFill>
                  <a:schemeClr val="bg2"/>
                </a:solidFill>
                <a:latin typeface="+mj-lt"/>
              </a:defRPr>
            </a:lvl4pPr>
            <a:lvl5pPr marL="1828800" indent="0">
              <a:buNone/>
              <a:defRPr sz="36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August Bergqvist</a:t>
            </a:r>
            <a:endParaRPr lang="ru-RU" dirty="0"/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5E1647C9-9AC1-4500-A56E-94CABC656E0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1850" y="3703834"/>
            <a:ext cx="4586288" cy="23094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700" b="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3600" b="1">
                <a:solidFill>
                  <a:schemeClr val="bg2"/>
                </a:solidFill>
                <a:latin typeface="+mj-lt"/>
              </a:defRPr>
            </a:lvl2pPr>
            <a:lvl3pPr marL="914400" indent="0">
              <a:buNone/>
              <a:defRPr sz="3600" b="1">
                <a:solidFill>
                  <a:schemeClr val="bg2"/>
                </a:solidFill>
                <a:latin typeface="+mj-lt"/>
              </a:defRPr>
            </a:lvl3pPr>
            <a:lvl4pPr marL="1371600" indent="0">
              <a:buNone/>
              <a:defRPr sz="3600" b="1">
                <a:solidFill>
                  <a:schemeClr val="bg2"/>
                </a:solidFill>
                <a:latin typeface="+mj-lt"/>
              </a:defRPr>
            </a:lvl4pPr>
            <a:lvl5pPr marL="1828800" indent="0">
              <a:buNone/>
              <a:defRPr sz="36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Phone:</a:t>
            </a:r>
            <a:endParaRPr lang="ru-RU" dirty="0"/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8605CECB-8164-4428-B478-98C42902F9F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4950" y="3946707"/>
            <a:ext cx="4586288" cy="290167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3600" b="1">
                <a:solidFill>
                  <a:schemeClr val="bg2"/>
                </a:solidFill>
                <a:latin typeface="+mj-lt"/>
              </a:defRPr>
            </a:lvl2pPr>
            <a:lvl3pPr marL="914400" indent="0">
              <a:buNone/>
              <a:defRPr sz="3600" b="1">
                <a:solidFill>
                  <a:schemeClr val="bg2"/>
                </a:solidFill>
                <a:latin typeface="+mj-lt"/>
              </a:defRPr>
            </a:lvl3pPr>
            <a:lvl4pPr marL="1371600" indent="0">
              <a:buNone/>
              <a:defRPr sz="3600" b="1">
                <a:solidFill>
                  <a:schemeClr val="bg2"/>
                </a:solidFill>
                <a:latin typeface="+mj-lt"/>
              </a:defRPr>
            </a:lvl4pPr>
            <a:lvl5pPr marL="1828800" indent="0">
              <a:buNone/>
              <a:defRPr sz="36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+7 888 999-000-11</a:t>
            </a:r>
            <a:endParaRPr lang="ru-RU" dirty="0"/>
          </a:p>
        </p:txBody>
      </p:sp>
      <p:sp>
        <p:nvSpPr>
          <p:cNvPr id="25" name="Text Placeholder 3">
            <a:extLst>
              <a:ext uri="{FF2B5EF4-FFF2-40B4-BE49-F238E27FC236}">
                <a16:creationId xmlns:a16="http://schemas.microsoft.com/office/drawing/2014/main" id="{D39B56C4-E128-4995-91CC-64C268BC760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8750" y="4423954"/>
            <a:ext cx="4586288" cy="23094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lang="ru-RU" sz="1700" b="0" i="1" kern="1200" dirty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3600" b="1">
                <a:solidFill>
                  <a:schemeClr val="bg2"/>
                </a:solidFill>
                <a:latin typeface="+mj-lt"/>
              </a:defRPr>
            </a:lvl2pPr>
            <a:lvl3pPr marL="914400" indent="0">
              <a:buNone/>
              <a:defRPr sz="3600" b="1">
                <a:solidFill>
                  <a:schemeClr val="bg2"/>
                </a:solidFill>
                <a:latin typeface="+mj-lt"/>
              </a:defRPr>
            </a:lvl3pPr>
            <a:lvl4pPr marL="1371600" indent="0">
              <a:buNone/>
              <a:defRPr sz="3600" b="1">
                <a:solidFill>
                  <a:schemeClr val="bg2"/>
                </a:solidFill>
                <a:latin typeface="+mj-lt"/>
              </a:defRPr>
            </a:lvl4pPr>
            <a:lvl5pPr marL="1828800" indent="0">
              <a:buNone/>
              <a:defRPr sz="36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Email:</a:t>
            </a:r>
            <a:endParaRPr lang="ru-RU" dirty="0"/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94772DA1-74CC-430C-9A8E-5A6586692CA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31850" y="4650785"/>
            <a:ext cx="4586288" cy="364479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3600" b="1">
                <a:solidFill>
                  <a:schemeClr val="bg2"/>
                </a:solidFill>
                <a:latin typeface="+mj-lt"/>
              </a:defRPr>
            </a:lvl2pPr>
            <a:lvl3pPr marL="914400" indent="0">
              <a:buNone/>
              <a:defRPr sz="3600" b="1">
                <a:solidFill>
                  <a:schemeClr val="bg2"/>
                </a:solidFill>
                <a:latin typeface="+mj-lt"/>
              </a:defRPr>
            </a:lvl3pPr>
            <a:lvl4pPr marL="1371600" indent="0">
              <a:buNone/>
              <a:defRPr sz="3600" b="1">
                <a:solidFill>
                  <a:schemeClr val="bg2"/>
                </a:solidFill>
                <a:latin typeface="+mj-lt"/>
              </a:defRPr>
            </a:lvl4pPr>
            <a:lvl5pPr marL="1828800" indent="0">
              <a:buNone/>
              <a:defRPr sz="36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Bergqvist@vanarsdelltd.com</a:t>
            </a:r>
            <a:endParaRPr lang="ru-RU" dirty="0"/>
          </a:p>
        </p:txBody>
      </p:sp>
      <p:sp>
        <p:nvSpPr>
          <p:cNvPr id="27" name="Text Placeholder 3">
            <a:extLst>
              <a:ext uri="{FF2B5EF4-FFF2-40B4-BE49-F238E27FC236}">
                <a16:creationId xmlns:a16="http://schemas.microsoft.com/office/drawing/2014/main" id="{7A073B5B-2BE3-49D1-A646-1492F534C94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1850" y="5153025"/>
            <a:ext cx="4586288" cy="23094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lang="ru-RU" sz="1700" b="0" i="1" kern="1200" dirty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3600" b="1">
                <a:solidFill>
                  <a:schemeClr val="bg2"/>
                </a:solidFill>
                <a:latin typeface="+mj-lt"/>
              </a:defRPr>
            </a:lvl2pPr>
            <a:lvl3pPr marL="914400" indent="0">
              <a:buNone/>
              <a:defRPr sz="3600" b="1">
                <a:solidFill>
                  <a:schemeClr val="bg2"/>
                </a:solidFill>
                <a:latin typeface="+mj-lt"/>
              </a:defRPr>
            </a:lvl3pPr>
            <a:lvl4pPr marL="1371600" indent="0">
              <a:buNone/>
              <a:defRPr sz="3600" b="1">
                <a:solidFill>
                  <a:schemeClr val="bg2"/>
                </a:solidFill>
                <a:latin typeface="+mj-lt"/>
              </a:defRPr>
            </a:lvl4pPr>
            <a:lvl5pPr marL="1828800" indent="0">
              <a:buNone/>
              <a:defRPr sz="3600" b="1">
                <a:solidFill>
                  <a:schemeClr val="bg2"/>
                </a:solidFill>
                <a:latin typeface="+mj-lt"/>
              </a:defRPr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Website:</a:t>
            </a:r>
            <a:endParaRPr lang="ru-RU" dirty="0"/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52D10EDD-0329-4443-8665-7603E4A83B1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24950" y="5363814"/>
            <a:ext cx="4586288" cy="364479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3600" b="1">
                <a:solidFill>
                  <a:schemeClr val="bg2"/>
                </a:solidFill>
                <a:latin typeface="+mj-lt"/>
              </a:defRPr>
            </a:lvl2pPr>
            <a:lvl3pPr marL="914400" indent="0">
              <a:buNone/>
              <a:defRPr sz="3600" b="1">
                <a:solidFill>
                  <a:schemeClr val="bg2"/>
                </a:solidFill>
                <a:latin typeface="+mj-lt"/>
              </a:defRPr>
            </a:lvl3pPr>
            <a:lvl4pPr marL="1371600" indent="0">
              <a:buNone/>
              <a:defRPr sz="3600" b="1">
                <a:solidFill>
                  <a:schemeClr val="bg2"/>
                </a:solidFill>
                <a:latin typeface="+mj-lt"/>
              </a:defRPr>
            </a:lvl4pPr>
            <a:lvl5pPr marL="1828800" indent="0">
              <a:buNone/>
              <a:defRPr sz="36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www.vanarsdelltd.com</a:t>
            </a:r>
            <a:endParaRPr lang="ru-RU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F591C52-0202-44BA-A6BE-E2362516B893}"/>
              </a:ext>
            </a:extLst>
          </p:cNvPr>
          <p:cNvGrpSpPr/>
          <p:nvPr userDrawn="1"/>
        </p:nvGrpSpPr>
        <p:grpSpPr>
          <a:xfrm>
            <a:off x="801543" y="2750589"/>
            <a:ext cx="4569895" cy="100800"/>
            <a:chOff x="808548" y="2750589"/>
            <a:chExt cx="4569895" cy="100800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9E4D57E-4989-4939-A31F-637543FAB606}"/>
                </a:ext>
              </a:extLst>
            </p:cNvPr>
            <p:cNvGrpSpPr/>
            <p:nvPr userDrawn="1"/>
          </p:nvGrpSpPr>
          <p:grpSpPr>
            <a:xfrm flipH="1">
              <a:off x="808548" y="2750589"/>
              <a:ext cx="4505297" cy="100800"/>
              <a:chOff x="496859" y="3240138"/>
              <a:chExt cx="2937541" cy="100800"/>
            </a:xfrm>
          </p:grpSpPr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370B72A7-B625-48B8-88E6-BCE2A4DD531E}"/>
                  </a:ext>
                </a:extLst>
              </p:cNvPr>
              <p:cNvCxnSpPr/>
              <p:nvPr userDrawn="1"/>
            </p:nvCxnSpPr>
            <p:spPr>
              <a:xfrm>
                <a:off x="496859" y="3285674"/>
                <a:ext cx="2887142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01ED729F-F8A5-4244-9776-4935C260F11F}"/>
                  </a:ext>
                </a:extLst>
              </p:cNvPr>
              <p:cNvSpPr/>
              <p:nvPr userDrawn="1"/>
            </p:nvSpPr>
            <p:spPr>
              <a:xfrm>
                <a:off x="3368676" y="3240138"/>
                <a:ext cx="65724" cy="100800"/>
              </a:xfrm>
              <a:prstGeom prst="ellipse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ECBEDE0-51BB-48BD-AAAD-63B6F60C1D57}"/>
                </a:ext>
              </a:extLst>
            </p:cNvPr>
            <p:cNvSpPr/>
            <p:nvPr userDrawn="1"/>
          </p:nvSpPr>
          <p:spPr>
            <a:xfrm flipH="1">
              <a:off x="5277642" y="2750589"/>
              <a:ext cx="100801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3E1608D-F119-4C0D-8D91-7CB089C037C8}"/>
              </a:ext>
            </a:extLst>
          </p:cNvPr>
          <p:cNvGrpSpPr/>
          <p:nvPr userDrawn="1"/>
        </p:nvGrpSpPr>
        <p:grpSpPr>
          <a:xfrm>
            <a:off x="801543" y="1660573"/>
            <a:ext cx="4575417" cy="105664"/>
            <a:chOff x="808548" y="2745725"/>
            <a:chExt cx="4575417" cy="105664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EBDC0121-6865-4B65-A28B-1CEDB16AAD9E}"/>
                </a:ext>
              </a:extLst>
            </p:cNvPr>
            <p:cNvGrpSpPr/>
            <p:nvPr userDrawn="1"/>
          </p:nvGrpSpPr>
          <p:grpSpPr>
            <a:xfrm flipH="1">
              <a:off x="808548" y="2750589"/>
              <a:ext cx="4505297" cy="100800"/>
              <a:chOff x="496859" y="3240138"/>
              <a:chExt cx="2937541" cy="100800"/>
            </a:xfrm>
          </p:grpSpPr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386E3714-07DE-4318-B5BC-25F879B97D59}"/>
                  </a:ext>
                </a:extLst>
              </p:cNvPr>
              <p:cNvCxnSpPr/>
              <p:nvPr userDrawn="1"/>
            </p:nvCxnSpPr>
            <p:spPr>
              <a:xfrm>
                <a:off x="496859" y="3285674"/>
                <a:ext cx="2887142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2ECCE30B-E848-4C5E-83A1-A811D489E7B8}"/>
                  </a:ext>
                </a:extLst>
              </p:cNvPr>
              <p:cNvSpPr/>
              <p:nvPr userDrawn="1"/>
            </p:nvSpPr>
            <p:spPr>
              <a:xfrm>
                <a:off x="3368676" y="3240138"/>
                <a:ext cx="65724" cy="100800"/>
              </a:xfrm>
              <a:prstGeom prst="ellipse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09817AEC-C67C-49A3-AC5A-669FD4D6D586}"/>
                </a:ext>
              </a:extLst>
            </p:cNvPr>
            <p:cNvSpPr/>
            <p:nvPr userDrawn="1"/>
          </p:nvSpPr>
          <p:spPr>
            <a:xfrm flipH="1">
              <a:off x="5283164" y="2745725"/>
              <a:ext cx="100801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30707799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Image and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10, 2018</a:t>
            </a:r>
            <a:endParaRPr lang="ru-R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PECP</a:t>
            </a: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F87C9E-53A2-4DE1-89DC-3907BE2E3D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94591" y="1090118"/>
            <a:ext cx="4494133" cy="804338"/>
          </a:xfrm>
        </p:spPr>
        <p:txBody>
          <a:bodyPr lIns="0" tIns="0" rIns="0" bIns="0"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</a:t>
            </a:r>
            <a:endParaRPr lang="ru-RU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B453F8F-AA02-4E0D-93BF-8CF4F149037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94591" y="2243662"/>
            <a:ext cx="4473108" cy="569085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541F291-2E4B-474E-9ED0-55C97A2A06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E4D57E-4989-4939-A31F-637543FAB606}"/>
              </a:ext>
            </a:extLst>
          </p:cNvPr>
          <p:cNvGrpSpPr/>
          <p:nvPr userDrawn="1"/>
        </p:nvGrpSpPr>
        <p:grpSpPr>
          <a:xfrm flipH="1">
            <a:off x="6924675" y="1993043"/>
            <a:ext cx="5267325" cy="100800"/>
            <a:chOff x="0" y="3240138"/>
            <a:chExt cx="3434400" cy="1008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70B72A7-B625-48B8-88E6-BCE2A4DD531E}"/>
                </a:ext>
              </a:extLst>
            </p:cNvPr>
            <p:cNvCxnSpPr/>
            <p:nvPr userDrawn="1"/>
          </p:nvCxnSpPr>
          <p:spPr>
            <a:xfrm>
              <a:off x="0" y="3290538"/>
              <a:ext cx="3384000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1ED729F-F8A5-4244-9776-4935C260F11F}"/>
                </a:ext>
              </a:extLst>
            </p:cNvPr>
            <p:cNvSpPr/>
            <p:nvPr userDrawn="1"/>
          </p:nvSpPr>
          <p:spPr>
            <a:xfrm>
              <a:off x="3368676" y="3240138"/>
              <a:ext cx="65724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BE12A846-0DFC-435B-BAE9-D90C353E0344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6894591" y="2868443"/>
            <a:ext cx="4482996" cy="2432603"/>
          </a:xfrm>
        </p:spPr>
        <p:txBody>
          <a:bodyPr lIns="0" tIns="0" rIns="0" bIns="0">
            <a:normAutofit/>
          </a:bodyPr>
          <a:lstStyle>
            <a:lvl1pPr marL="216000" indent="-2160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50998C-CF95-4C6F-8962-8EB2DB30177D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F86A2ACD-8CF5-48A3-A678-E213A809B332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0811BB-0E37-4D70-84A5-97B3FBEDCB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03B3046-0457-4D23-8E0C-64E3FCD620BB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F0861AA2-8248-462C-B6D8-FFD829F41ED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854411" y="1472184"/>
            <a:ext cx="3246204" cy="5385816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76382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Layout 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F1B35C-893A-4033-ADC0-2192AFA2927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637DF8-B064-4F36-89F8-EBF538A2E7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6" y="2219359"/>
            <a:ext cx="5021940" cy="804338"/>
          </a:xfrm>
        </p:spPr>
        <p:txBody>
          <a:bodyPr lIns="0" tIns="0" rIns="0" bIns="0"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FC6D7-3241-401C-A16A-4A7CC265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10, 2018</a:t>
            </a:r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5D6DC-ABA5-4D00-9CD3-92FFDD1F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PECP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59C86-0106-40E0-AA18-795EC5787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D14F7B3-A6CF-491C-9855-75B5784CC4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7317392-EF87-4050-8BBE-32F74B0CF15A}"/>
              </a:ext>
            </a:extLst>
          </p:cNvPr>
          <p:cNvGrpSpPr/>
          <p:nvPr userDrawn="1"/>
        </p:nvGrpSpPr>
        <p:grpSpPr>
          <a:xfrm>
            <a:off x="0" y="3122284"/>
            <a:ext cx="3434400" cy="100800"/>
            <a:chOff x="0" y="3240138"/>
            <a:chExt cx="3434400" cy="1008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85A4134-866D-4143-AC1E-8A2FFDB49855}"/>
                </a:ext>
              </a:extLst>
            </p:cNvPr>
            <p:cNvCxnSpPr/>
            <p:nvPr userDrawn="1"/>
          </p:nvCxnSpPr>
          <p:spPr>
            <a:xfrm>
              <a:off x="0" y="3290538"/>
              <a:ext cx="3384000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BBC5D9C-B8FB-455B-9398-36DB21F2765E}"/>
                </a:ext>
              </a:extLst>
            </p:cNvPr>
            <p:cNvSpPr/>
            <p:nvPr userDrawn="1"/>
          </p:nvSpPr>
          <p:spPr>
            <a:xfrm>
              <a:off x="3333600" y="3240138"/>
              <a:ext cx="100800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72225750-E4CE-4A81-A0C3-4023030D637E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819C324-07DF-49DB-A08C-0E6155CE3041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75A34025-44F2-4A09-8629-F1794E9D35AF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15854A2-EAE9-4B2A-84CF-5A4BD753863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4C9D5785-B116-4BE7-AC26-5CD6481FFA6A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815720" y="3392200"/>
            <a:ext cx="5009495" cy="2210173"/>
          </a:xfrm>
        </p:spPr>
        <p:txBody>
          <a:bodyPr lIns="0" tIns="0" rIns="0" bIns="0">
            <a:normAutofit/>
          </a:bodyPr>
          <a:lstStyle>
            <a:lvl1pPr marL="216000" indent="-2160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3" name="Picture Placeholder 7">
            <a:extLst>
              <a:ext uri="{FF2B5EF4-FFF2-40B4-BE49-F238E27FC236}">
                <a16:creationId xmlns:a16="http://schemas.microsoft.com/office/drawing/2014/main" id="{278C2B8F-0B29-449C-AFFD-42BB56FA159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08356" y="-20834"/>
            <a:ext cx="5245444" cy="5385816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033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nitor and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F1B35C-893A-4033-ADC0-2192AFA2927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637DF8-B064-4F36-89F8-EBF538A2E7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6" y="2091023"/>
            <a:ext cx="4464049" cy="804338"/>
          </a:xfrm>
        </p:spPr>
        <p:txBody>
          <a:bodyPr lIns="0" tIns="0" rIns="0" bIns="0"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2532A-5006-46B7-AE99-3A6891CD0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26770" y="3244567"/>
            <a:ext cx="4443165" cy="569085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FC6D7-3241-401C-A16A-4A7CC265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10, 2018</a:t>
            </a:r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5D6DC-ABA5-4D00-9CD3-92FFDD1F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PECP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59C86-0106-40E0-AA18-795EC5787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CF4ED1-C6C8-4C5C-8C14-4FF197588C03}"/>
              </a:ext>
            </a:extLst>
          </p:cNvPr>
          <p:cNvSpPr/>
          <p:nvPr userDrawn="1"/>
        </p:nvSpPr>
        <p:spPr>
          <a:xfrm>
            <a:off x="6192163" y="1435133"/>
            <a:ext cx="5175504" cy="4187952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rcRect/>
            <a:stretch>
              <a:fillRect t="1504" b="1504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D14F7B3-A6CF-491C-9855-75B5784CC4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7317392-EF87-4050-8BBE-32F74B0CF15A}"/>
              </a:ext>
            </a:extLst>
          </p:cNvPr>
          <p:cNvGrpSpPr/>
          <p:nvPr userDrawn="1"/>
        </p:nvGrpSpPr>
        <p:grpSpPr>
          <a:xfrm>
            <a:off x="0" y="2993948"/>
            <a:ext cx="3434400" cy="100800"/>
            <a:chOff x="0" y="3240138"/>
            <a:chExt cx="3434400" cy="1008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85A4134-866D-4143-AC1E-8A2FFDB49855}"/>
                </a:ext>
              </a:extLst>
            </p:cNvPr>
            <p:cNvCxnSpPr/>
            <p:nvPr userDrawn="1"/>
          </p:nvCxnSpPr>
          <p:spPr>
            <a:xfrm>
              <a:off x="0" y="3290538"/>
              <a:ext cx="3384000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BBC5D9C-B8FB-455B-9398-36DB21F2765E}"/>
                </a:ext>
              </a:extLst>
            </p:cNvPr>
            <p:cNvSpPr/>
            <p:nvPr userDrawn="1"/>
          </p:nvSpPr>
          <p:spPr>
            <a:xfrm>
              <a:off x="3333600" y="3240138"/>
              <a:ext cx="100800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B522941-5C7D-4701-9AD7-BB4C11C6EBCE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815720" y="3869349"/>
            <a:ext cx="4452987" cy="1328330"/>
          </a:xfrm>
        </p:spPr>
        <p:txBody>
          <a:bodyPr lIns="0" tIns="0" rIns="0" bIns="0">
            <a:normAutofit/>
          </a:bodyPr>
          <a:lstStyle>
            <a:lvl1pPr marL="216000" indent="-2160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2225750-E4CE-4A81-A0C3-4023030D637E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819C324-07DF-49DB-A08C-0E6155CE3041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75A34025-44F2-4A09-8629-F1794E9D35AF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15854A2-EAE9-4B2A-84CF-5A4BD753863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B8B3AB3-C02D-418C-A9E2-AA65DE78350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62829" y="1673942"/>
            <a:ext cx="4853962" cy="3141406"/>
          </a:xfrm>
          <a:ln w="25400">
            <a:solidFill>
              <a:schemeClr val="tx2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864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093DA11F-BC94-447C-B660-9C906BED01B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682496"/>
            <a:ext cx="12191999" cy="349300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F1B35C-893A-4033-ADC0-2192AFA2927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637DF8-B064-4F36-89F8-EBF538A2E7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63976" y="696584"/>
            <a:ext cx="4464049" cy="569086"/>
          </a:xfrm>
        </p:spPr>
        <p:txBody>
          <a:bodyPr lIns="0" tIns="0" rIns="0" bIns="0"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2532A-5006-46B7-AE99-3A6891CD0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884860" y="1983086"/>
            <a:ext cx="4443165" cy="569085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FC6D7-3241-401C-A16A-4A7CC265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10, 2018</a:t>
            </a:r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5D6DC-ABA5-4D00-9CD3-92FFDD1F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PECP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59C86-0106-40E0-AA18-795EC5787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D14F7B3-A6CF-491C-9855-75B5784CC4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2225750-E4CE-4A81-A0C3-4023030D637E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819C324-07DF-49DB-A08C-0E6155CE3041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75A34025-44F2-4A09-8629-F1794E9D35AF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15854A2-EAE9-4B2A-84CF-5A4BD753863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78842051-6173-4CC2-8C4A-8AE31FE7BA54}"/>
              </a:ext>
            </a:extLst>
          </p:cNvPr>
          <p:cNvGrpSpPr/>
          <p:nvPr userDrawn="1"/>
        </p:nvGrpSpPr>
        <p:grpSpPr>
          <a:xfrm>
            <a:off x="5124396" y="1373283"/>
            <a:ext cx="1943208" cy="100800"/>
            <a:chOff x="3149478" y="1373283"/>
            <a:chExt cx="1943208" cy="100800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7317392-EF87-4050-8BBE-32F74B0CF15A}"/>
                </a:ext>
              </a:extLst>
            </p:cNvPr>
            <p:cNvGrpSpPr/>
            <p:nvPr userDrawn="1"/>
          </p:nvGrpSpPr>
          <p:grpSpPr>
            <a:xfrm>
              <a:off x="3149478" y="1373283"/>
              <a:ext cx="1943208" cy="100800"/>
              <a:chOff x="0" y="3237441"/>
              <a:chExt cx="1943208" cy="100800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785A4134-866D-4143-AC1E-8A2FFDB49855}"/>
                  </a:ext>
                </a:extLst>
              </p:cNvPr>
              <p:cNvCxnSpPr/>
              <p:nvPr userDrawn="1"/>
            </p:nvCxnSpPr>
            <p:spPr>
              <a:xfrm>
                <a:off x="0" y="3290538"/>
                <a:ext cx="1892808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1BBC5D9C-B8FB-455B-9398-36DB21F2765E}"/>
                  </a:ext>
                </a:extLst>
              </p:cNvPr>
              <p:cNvSpPr/>
              <p:nvPr userDrawn="1"/>
            </p:nvSpPr>
            <p:spPr>
              <a:xfrm>
                <a:off x="1842408" y="3237441"/>
                <a:ext cx="100800" cy="100800"/>
              </a:xfrm>
              <a:prstGeom prst="ellipse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5D1C3636-C306-4492-8D46-194288459CAF}"/>
                </a:ext>
              </a:extLst>
            </p:cNvPr>
            <p:cNvSpPr/>
            <p:nvPr userDrawn="1"/>
          </p:nvSpPr>
          <p:spPr>
            <a:xfrm>
              <a:off x="3149478" y="1373283"/>
              <a:ext cx="100800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32350281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10, 2018</a:t>
            </a:r>
            <a:endParaRPr lang="ru-R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PECP</a:t>
            </a: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F87C9E-53A2-4DE1-89DC-3907BE2E3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4263" y="707529"/>
            <a:ext cx="6310887" cy="569086"/>
          </a:xfrm>
        </p:spPr>
        <p:txBody>
          <a:bodyPr lIns="0" tIns="0" rIns="0" bIns="0" anchor="b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B453F8F-AA02-4E0D-93BF-8CF4F149037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104263" y="1625821"/>
            <a:ext cx="6289862" cy="569085"/>
          </a:xfrm>
        </p:spPr>
        <p:txBody>
          <a:bodyPr lIns="0" tIns="0" rIns="0" bIns="0">
            <a:normAutofit/>
          </a:bodyPr>
          <a:lstStyle>
            <a:lvl1pPr marL="0" indent="0" algn="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541F291-2E4B-474E-9ED0-55C97A2A06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E4D57E-4989-4939-A31F-637543FAB606}"/>
              </a:ext>
            </a:extLst>
          </p:cNvPr>
          <p:cNvGrpSpPr/>
          <p:nvPr userDrawn="1"/>
        </p:nvGrpSpPr>
        <p:grpSpPr>
          <a:xfrm flipH="1">
            <a:off x="7179281" y="1375202"/>
            <a:ext cx="5012719" cy="100800"/>
            <a:chOff x="304632" y="3240138"/>
            <a:chExt cx="3129768" cy="1008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70B72A7-B625-48B8-88E6-BCE2A4DD531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04632" y="3290538"/>
              <a:ext cx="3079370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1ED729F-F8A5-4244-9776-4935C260F11F}"/>
                </a:ext>
              </a:extLst>
            </p:cNvPr>
            <p:cNvSpPr/>
            <p:nvPr userDrawn="1"/>
          </p:nvSpPr>
          <p:spPr>
            <a:xfrm>
              <a:off x="3368676" y="3240138"/>
              <a:ext cx="65724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BE12A846-0DFC-435B-BAE9-D90C353E0344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1226927" y="4271296"/>
            <a:ext cx="2944368" cy="1419822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50998C-CF95-4C6F-8962-8EB2DB30177D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F86A2ACD-8CF5-48A3-A678-E213A809B332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0811BB-0E37-4D70-84A5-97B3FBEDCB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03B3046-0457-4D23-8E0C-64E3FCD620BB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F2ACDD32-C1AB-4359-B055-2F910492987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1226927" y="3858610"/>
            <a:ext cx="2944368" cy="328343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D0092E26-7A96-4712-98A7-FFDA7C3D772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226927" y="2760518"/>
            <a:ext cx="978408" cy="978408"/>
          </a:xfrm>
          <a:prstGeom prst="ellipse">
            <a:avLst/>
          </a:prstGeom>
          <a:ln w="6350">
            <a:solidFill>
              <a:schemeClr val="tx1"/>
            </a:solidFill>
          </a:ln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dirty="0"/>
              <a:t>1</a:t>
            </a:r>
            <a:endParaRPr lang="ru-RU" dirty="0"/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B17B484C-F876-40B2-89DE-FC7A9E54C835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4871314" y="4271296"/>
            <a:ext cx="2944368" cy="1419822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5" name="Text Placeholder 15">
            <a:extLst>
              <a:ext uri="{FF2B5EF4-FFF2-40B4-BE49-F238E27FC236}">
                <a16:creationId xmlns:a16="http://schemas.microsoft.com/office/drawing/2014/main" id="{7A54608E-523B-47AC-B8A6-3E8FE9A1584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871314" y="2760518"/>
            <a:ext cx="978408" cy="978408"/>
          </a:xfrm>
          <a:prstGeom prst="ellipse">
            <a:avLst/>
          </a:prstGeom>
          <a:ln w="6350">
            <a:solidFill>
              <a:schemeClr val="tx1"/>
            </a:solidFill>
          </a:ln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dirty="0"/>
              <a:t>2</a:t>
            </a:r>
            <a:endParaRPr lang="ru-RU" dirty="0"/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99E02476-A734-4A74-BC42-F104B37C8C19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4871314" y="3858610"/>
            <a:ext cx="2944368" cy="328343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E0D32F26-CEE2-4420-A43D-B008AE2D1DDC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8515702" y="4271296"/>
            <a:ext cx="2944368" cy="1419822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8" name="Text Placeholder 15">
            <a:extLst>
              <a:ext uri="{FF2B5EF4-FFF2-40B4-BE49-F238E27FC236}">
                <a16:creationId xmlns:a16="http://schemas.microsoft.com/office/drawing/2014/main" id="{DBC2890A-FFF7-4606-A262-6D464BA5D99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515702" y="2760518"/>
            <a:ext cx="978408" cy="978408"/>
          </a:xfrm>
          <a:prstGeom prst="ellipse">
            <a:avLst/>
          </a:prstGeom>
          <a:ln w="6350">
            <a:solidFill>
              <a:schemeClr val="tx1"/>
            </a:solidFill>
          </a:ln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dirty="0"/>
              <a:t>3</a:t>
            </a:r>
            <a:endParaRPr lang="ru-RU" dirty="0"/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268E1254-8C59-4B9B-A775-45CA3D655514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8515702" y="3858610"/>
            <a:ext cx="2944368" cy="328343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E47DC43-D8A0-4F17-B897-D8B07A6F1B47}"/>
              </a:ext>
            </a:extLst>
          </p:cNvPr>
          <p:cNvCxnSpPr/>
          <p:nvPr userDrawn="1"/>
        </p:nvCxnSpPr>
        <p:spPr>
          <a:xfrm>
            <a:off x="2205335" y="3256107"/>
            <a:ext cx="266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201F265-08ED-497A-BE5C-62220829348F}"/>
              </a:ext>
            </a:extLst>
          </p:cNvPr>
          <p:cNvCxnSpPr/>
          <p:nvPr userDrawn="1"/>
        </p:nvCxnSpPr>
        <p:spPr>
          <a:xfrm>
            <a:off x="5849839" y="3255785"/>
            <a:ext cx="266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634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10, 2018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PECP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015858-8549-49EA-BB83-070E0D9D4890}"/>
              </a:ext>
            </a:extLst>
          </p:cNvPr>
          <p:cNvSpPr/>
          <p:nvPr userDrawn="1"/>
        </p:nvSpPr>
        <p:spPr>
          <a:xfrm>
            <a:off x="6083808" y="0"/>
            <a:ext cx="6108192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6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F3E26A6-6962-4A35-AA86-805537D45296}"/>
              </a:ext>
            </a:extLst>
          </p:cNvPr>
          <p:cNvGrpSpPr/>
          <p:nvPr userDrawn="1"/>
        </p:nvGrpSpPr>
        <p:grpSpPr>
          <a:xfrm>
            <a:off x="6769768" y="1947412"/>
            <a:ext cx="2520148" cy="102440"/>
            <a:chOff x="3631690" y="2252140"/>
            <a:chExt cx="4389743" cy="10244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81504C4-12AC-4251-8E47-0089784BDB9B}"/>
                </a:ext>
              </a:extLst>
            </p:cNvPr>
            <p:cNvSpPr/>
            <p:nvPr userDrawn="1"/>
          </p:nvSpPr>
          <p:spPr>
            <a:xfrm>
              <a:off x="3631690" y="2253996"/>
              <a:ext cx="175203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92040D0-01C2-4643-8F84-3B8F334E545C}"/>
                </a:ext>
              </a:extLst>
            </p:cNvPr>
            <p:cNvCxnSpPr/>
            <p:nvPr userDrawn="1"/>
          </p:nvCxnSpPr>
          <p:spPr>
            <a:xfrm>
              <a:off x="3681984" y="2307679"/>
              <a:ext cx="4201365" cy="0"/>
            </a:xfrm>
            <a:prstGeom prst="line">
              <a:avLst/>
            </a:prstGeom>
            <a:ln w="12700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7ED601E9-2BFC-460B-A2A8-69A787A4988E}"/>
                </a:ext>
              </a:extLst>
            </p:cNvPr>
            <p:cNvSpPr/>
            <p:nvPr userDrawn="1"/>
          </p:nvSpPr>
          <p:spPr>
            <a:xfrm>
              <a:off x="7845854" y="2252140"/>
              <a:ext cx="175579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B49A8A6-FEDB-4D20-B581-A84DB8EFE977}"/>
              </a:ext>
            </a:extLst>
          </p:cNvPr>
          <p:cNvGrpSpPr/>
          <p:nvPr userDrawn="1"/>
        </p:nvGrpSpPr>
        <p:grpSpPr>
          <a:xfrm>
            <a:off x="6769768" y="4654084"/>
            <a:ext cx="2520148" cy="100584"/>
            <a:chOff x="3631690" y="2253996"/>
            <a:chExt cx="4389742" cy="100584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2F65998-5EC3-446A-8307-1CF81A348CE3}"/>
                </a:ext>
              </a:extLst>
            </p:cNvPr>
            <p:cNvSpPr/>
            <p:nvPr userDrawn="1"/>
          </p:nvSpPr>
          <p:spPr>
            <a:xfrm>
              <a:off x="3631690" y="2253996"/>
              <a:ext cx="175203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CC5D776-F60A-4A0C-AA7C-EFACDA2CEA88}"/>
                </a:ext>
              </a:extLst>
            </p:cNvPr>
            <p:cNvCxnSpPr/>
            <p:nvPr userDrawn="1"/>
          </p:nvCxnSpPr>
          <p:spPr>
            <a:xfrm>
              <a:off x="3681984" y="2307679"/>
              <a:ext cx="4201364" cy="0"/>
            </a:xfrm>
            <a:prstGeom prst="line">
              <a:avLst/>
            </a:prstGeom>
            <a:ln w="12700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EAFE309-55C5-409C-92ED-748307C74318}"/>
                </a:ext>
              </a:extLst>
            </p:cNvPr>
            <p:cNvSpPr/>
            <p:nvPr userDrawn="1"/>
          </p:nvSpPr>
          <p:spPr>
            <a:xfrm>
              <a:off x="7845853" y="2253996"/>
              <a:ext cx="175579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3864379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10, 2018</a:t>
            </a:r>
            <a:endParaRPr lang="ru-R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PECP</a:t>
            </a: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F87C9E-53A2-4DE1-89DC-3907BE2E3D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0" y="707529"/>
            <a:ext cx="5314072" cy="569086"/>
          </a:xfrm>
        </p:spPr>
        <p:txBody>
          <a:bodyPr lIns="0" tIns="0" rIns="0" bIns="0" anchor="b"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CLICK TO EDIT TITLE</a:t>
            </a:r>
            <a:endParaRPr lang="ru-RU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B453F8F-AA02-4E0D-93BF-8CF4F149037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00" y="1625821"/>
            <a:ext cx="5292725" cy="978407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541F291-2E4B-474E-9ED0-55C97A2A06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E4D57E-4989-4939-A31F-637543FAB606}"/>
              </a:ext>
            </a:extLst>
          </p:cNvPr>
          <p:cNvGrpSpPr/>
          <p:nvPr userDrawn="1"/>
        </p:nvGrpSpPr>
        <p:grpSpPr>
          <a:xfrm flipH="1">
            <a:off x="6096000" y="1383372"/>
            <a:ext cx="6096000" cy="100800"/>
            <a:chOff x="646015" y="3248308"/>
            <a:chExt cx="3107749" cy="1008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70B72A7-B625-48B8-88E6-BCE2A4DD531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46015" y="3290538"/>
              <a:ext cx="3107749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1ED729F-F8A5-4244-9776-4935C260F11F}"/>
                </a:ext>
              </a:extLst>
            </p:cNvPr>
            <p:cNvSpPr/>
            <p:nvPr userDrawn="1"/>
          </p:nvSpPr>
          <p:spPr>
            <a:xfrm>
              <a:off x="3702376" y="3248308"/>
              <a:ext cx="51388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50998C-CF95-4C6F-8962-8EB2DB30177D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F86A2ACD-8CF5-48A3-A678-E213A809B332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0811BB-0E37-4D70-84A5-97B3FBEDCB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03B3046-0457-4D23-8E0C-64E3FCD620BB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B17B484C-F876-40B2-89DE-FC7A9E54C835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831851" y="3335524"/>
            <a:ext cx="4817836" cy="2248846"/>
          </a:xfrm>
        </p:spPr>
        <p:txBody>
          <a:bodyPr lIns="0" tIns="0" rIns="0" bIns="0">
            <a:normAutofit/>
          </a:bodyPr>
          <a:lstStyle>
            <a:lvl1pPr marL="216000" indent="-2160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99E02476-A734-4A74-BC42-F104B37C8C19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831850" y="2905291"/>
            <a:ext cx="2915732" cy="360000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BD2EF23-562D-4049-92E3-48371C9E83A4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6098826" y="3335524"/>
            <a:ext cx="5311245" cy="2248846"/>
          </a:xfrm>
        </p:spPr>
        <p:txBody>
          <a:bodyPr lIns="0" tIns="0" rIns="0" bIns="0">
            <a:normAutofit/>
          </a:bodyPr>
          <a:lstStyle>
            <a:lvl1pPr marL="216000" indent="-2160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FB2A0B34-417C-46AC-95C0-9B2A2FCC8BFC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6098826" y="2905291"/>
            <a:ext cx="2915732" cy="360000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80866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F1B35C-893A-4033-ADC0-2192AFA2927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637DF8-B064-4F36-89F8-EBF538A2E7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6" y="2260000"/>
            <a:ext cx="3911599" cy="1177174"/>
          </a:xfrm>
        </p:spPr>
        <p:txBody>
          <a:bodyPr lIns="0" tIns="0" rIns="0" bIns="0"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2532A-5006-46B7-AE99-3A6891CD0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26770" y="3890303"/>
            <a:ext cx="3275463" cy="882062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FC6D7-3241-401C-A16A-4A7CC265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10, 2018</a:t>
            </a:r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5D6DC-ABA5-4D00-9CD3-92FFDD1F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PECP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59C86-0106-40E0-AA18-795EC5787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D14F7B3-A6CF-491C-9855-75B5784CC4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7317392-EF87-4050-8BBE-32F74B0CF15A}"/>
              </a:ext>
            </a:extLst>
          </p:cNvPr>
          <p:cNvGrpSpPr/>
          <p:nvPr userDrawn="1"/>
        </p:nvGrpSpPr>
        <p:grpSpPr>
          <a:xfrm>
            <a:off x="0" y="3598737"/>
            <a:ext cx="3764756" cy="100800"/>
            <a:chOff x="-1228304" y="3240138"/>
            <a:chExt cx="3764756" cy="1008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85A4134-866D-4143-AC1E-8A2FFDB4985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228304" y="3290538"/>
              <a:ext cx="3672000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BBC5D9C-B8FB-455B-9398-36DB21F2765E}"/>
                </a:ext>
              </a:extLst>
            </p:cNvPr>
            <p:cNvSpPr/>
            <p:nvPr userDrawn="1"/>
          </p:nvSpPr>
          <p:spPr>
            <a:xfrm>
              <a:off x="2435652" y="3240138"/>
              <a:ext cx="100800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72225750-E4CE-4A81-A0C3-4023030D637E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819C324-07DF-49DB-A08C-0E6155CE3041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75A34025-44F2-4A09-8629-F1794E9D35AF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15854A2-EAE9-4B2A-84CF-5A4BD753863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3F646CE6-E75B-4112-896D-5A26E1F1520E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5518150" y="860425"/>
            <a:ext cx="5870575" cy="4867275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table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39232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Content Layou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10, 2018</a:t>
            </a:r>
            <a:endParaRPr lang="ru-R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PECP</a:t>
            </a: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F87C9E-53A2-4DE1-89DC-3907BE2E3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4263" y="707529"/>
            <a:ext cx="6310887" cy="569086"/>
          </a:xfrm>
        </p:spPr>
        <p:txBody>
          <a:bodyPr lIns="0" tIns="0" rIns="0" bIns="0" anchor="b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B453F8F-AA02-4E0D-93BF-8CF4F149037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104263" y="1625821"/>
            <a:ext cx="6289862" cy="569085"/>
          </a:xfrm>
        </p:spPr>
        <p:txBody>
          <a:bodyPr lIns="0" tIns="0" rIns="0" bIns="0">
            <a:normAutofit/>
          </a:bodyPr>
          <a:lstStyle>
            <a:lvl1pPr marL="0" indent="0" algn="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541F291-2E4B-474E-9ED0-55C97A2A06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E4D57E-4989-4939-A31F-637543FAB606}"/>
              </a:ext>
            </a:extLst>
          </p:cNvPr>
          <p:cNvGrpSpPr/>
          <p:nvPr userDrawn="1"/>
        </p:nvGrpSpPr>
        <p:grpSpPr>
          <a:xfrm flipH="1">
            <a:off x="7395281" y="1375202"/>
            <a:ext cx="4796719" cy="100800"/>
            <a:chOff x="439494" y="3240138"/>
            <a:chExt cx="2994906" cy="1008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70B72A7-B625-48B8-88E6-BCE2A4DD531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39494" y="3290538"/>
              <a:ext cx="2944508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1ED729F-F8A5-4244-9776-4935C260F11F}"/>
                </a:ext>
              </a:extLst>
            </p:cNvPr>
            <p:cNvSpPr/>
            <p:nvPr userDrawn="1"/>
          </p:nvSpPr>
          <p:spPr>
            <a:xfrm>
              <a:off x="3368676" y="3240138"/>
              <a:ext cx="65724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BE12A846-0DFC-435B-BAE9-D90C353E0344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1958968" y="3372939"/>
            <a:ext cx="2297722" cy="328343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50998C-CF95-4C6F-8962-8EB2DB30177D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F86A2ACD-8CF5-48A3-A678-E213A809B332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0811BB-0E37-4D70-84A5-97B3FBEDCB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03B3046-0457-4D23-8E0C-64E3FCD620BB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F2ACDD32-C1AB-4359-B055-2F910492987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1958968" y="2960253"/>
            <a:ext cx="2297722" cy="328343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FF07C5-314A-4EA8-B78F-7A51C234D3A1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721841" y="2764036"/>
            <a:ext cx="1106424" cy="1106423"/>
          </a:xfrm>
          <a:prstGeom prst="ellipse">
            <a:avLst/>
          </a:prstGeom>
          <a:ln w="12700">
            <a:solidFill>
              <a:schemeClr val="bg1">
                <a:lumMod val="50000"/>
                <a:lumOff val="50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691060D-E361-43B0-BFD7-43D7CC4E5CCD}"/>
              </a:ext>
            </a:extLst>
          </p:cNvPr>
          <p:cNvCxnSpPr>
            <a:cxnSpLocks/>
          </p:cNvCxnSpPr>
          <p:nvPr userDrawn="1"/>
        </p:nvCxnSpPr>
        <p:spPr>
          <a:xfrm>
            <a:off x="0" y="3288596"/>
            <a:ext cx="720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4A98AB01-9578-4430-96AD-F434AF0CDA20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1957127" y="4800796"/>
            <a:ext cx="2297722" cy="328343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EF9D60F2-A1FB-4A95-997B-A4F1723AC1EC}"/>
              </a:ext>
            </a:extLst>
          </p:cNvPr>
          <p:cNvSpPr>
            <a:spLocks noGrp="1"/>
          </p:cNvSpPr>
          <p:nvPr>
            <p:ph type="body" idx="35" hasCustomPrompt="1"/>
          </p:nvPr>
        </p:nvSpPr>
        <p:spPr>
          <a:xfrm>
            <a:off x="1957127" y="4388110"/>
            <a:ext cx="2297722" cy="328343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</a:t>
            </a:r>
          </a:p>
        </p:txBody>
      </p:sp>
      <p:sp>
        <p:nvSpPr>
          <p:cNvPr id="42" name="Picture Placeholder 2">
            <a:extLst>
              <a:ext uri="{FF2B5EF4-FFF2-40B4-BE49-F238E27FC236}">
                <a16:creationId xmlns:a16="http://schemas.microsoft.com/office/drawing/2014/main" id="{76A56D2A-42F0-40C5-96D7-B1AC33152A85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720000" y="4191893"/>
            <a:ext cx="1106424" cy="1106423"/>
          </a:xfrm>
          <a:prstGeom prst="ellipse">
            <a:avLst/>
          </a:prstGeom>
          <a:ln w="12700">
            <a:solidFill>
              <a:schemeClr val="bg1">
                <a:lumMod val="50000"/>
                <a:lumOff val="50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F6D1C91-9136-4678-A712-92BE9B3902C4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111670" y="4028309"/>
            <a:ext cx="324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 Placeholder 2">
            <a:extLst>
              <a:ext uri="{FF2B5EF4-FFF2-40B4-BE49-F238E27FC236}">
                <a16:creationId xmlns:a16="http://schemas.microsoft.com/office/drawing/2014/main" id="{BACF15AB-FF8A-422B-840D-88503024E5D3}"/>
              </a:ext>
            </a:extLst>
          </p:cNvPr>
          <p:cNvSpPr>
            <a:spLocks noGrp="1"/>
          </p:cNvSpPr>
          <p:nvPr>
            <p:ph type="body" idx="37" hasCustomPrompt="1"/>
          </p:nvPr>
        </p:nvSpPr>
        <p:spPr>
          <a:xfrm>
            <a:off x="5708709" y="3372939"/>
            <a:ext cx="2297722" cy="328343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5" name="Text Placeholder 2">
            <a:extLst>
              <a:ext uri="{FF2B5EF4-FFF2-40B4-BE49-F238E27FC236}">
                <a16:creationId xmlns:a16="http://schemas.microsoft.com/office/drawing/2014/main" id="{EFC2028F-7DFE-412D-97DF-707D128D95E0}"/>
              </a:ext>
            </a:extLst>
          </p:cNvPr>
          <p:cNvSpPr>
            <a:spLocks noGrp="1"/>
          </p:cNvSpPr>
          <p:nvPr>
            <p:ph type="body" idx="38" hasCustomPrompt="1"/>
          </p:nvPr>
        </p:nvSpPr>
        <p:spPr>
          <a:xfrm>
            <a:off x="5708709" y="2960253"/>
            <a:ext cx="2297722" cy="328343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</a:t>
            </a:r>
          </a:p>
        </p:txBody>
      </p:sp>
      <p:sp>
        <p:nvSpPr>
          <p:cNvPr id="47" name="Text Placeholder 2">
            <a:extLst>
              <a:ext uri="{FF2B5EF4-FFF2-40B4-BE49-F238E27FC236}">
                <a16:creationId xmlns:a16="http://schemas.microsoft.com/office/drawing/2014/main" id="{4349A4F0-1181-4A58-BFD4-4783CD130356}"/>
              </a:ext>
            </a:extLst>
          </p:cNvPr>
          <p:cNvSpPr>
            <a:spLocks noGrp="1"/>
          </p:cNvSpPr>
          <p:nvPr>
            <p:ph type="body" idx="40" hasCustomPrompt="1"/>
          </p:nvPr>
        </p:nvSpPr>
        <p:spPr>
          <a:xfrm>
            <a:off x="5704578" y="4800796"/>
            <a:ext cx="2297722" cy="328343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8" name="Text Placeholder 2">
            <a:extLst>
              <a:ext uri="{FF2B5EF4-FFF2-40B4-BE49-F238E27FC236}">
                <a16:creationId xmlns:a16="http://schemas.microsoft.com/office/drawing/2014/main" id="{DC1D5D83-8D32-491F-87EB-9DA9360D4F2B}"/>
              </a:ext>
            </a:extLst>
          </p:cNvPr>
          <p:cNvSpPr>
            <a:spLocks noGrp="1"/>
          </p:cNvSpPr>
          <p:nvPr>
            <p:ph type="body" idx="41" hasCustomPrompt="1"/>
          </p:nvPr>
        </p:nvSpPr>
        <p:spPr>
          <a:xfrm>
            <a:off x="5704578" y="4388110"/>
            <a:ext cx="2297722" cy="328343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</a:t>
            </a:r>
          </a:p>
        </p:txBody>
      </p: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8120723F-A42C-4B81-97FD-6F575E5C2584}"/>
              </a:ext>
            </a:extLst>
          </p:cNvPr>
          <p:cNvSpPr>
            <a:spLocks noGrp="1"/>
          </p:cNvSpPr>
          <p:nvPr>
            <p:ph type="body" idx="43" hasCustomPrompt="1"/>
          </p:nvPr>
        </p:nvSpPr>
        <p:spPr>
          <a:xfrm>
            <a:off x="9453870" y="3372939"/>
            <a:ext cx="2297722" cy="328343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1" name="Text Placeholder 2">
            <a:extLst>
              <a:ext uri="{FF2B5EF4-FFF2-40B4-BE49-F238E27FC236}">
                <a16:creationId xmlns:a16="http://schemas.microsoft.com/office/drawing/2014/main" id="{27D068F1-398F-4D11-977C-080C8151C786}"/>
              </a:ext>
            </a:extLst>
          </p:cNvPr>
          <p:cNvSpPr>
            <a:spLocks noGrp="1"/>
          </p:cNvSpPr>
          <p:nvPr>
            <p:ph type="body" idx="44" hasCustomPrompt="1"/>
          </p:nvPr>
        </p:nvSpPr>
        <p:spPr>
          <a:xfrm>
            <a:off x="9453870" y="2960253"/>
            <a:ext cx="2297722" cy="328343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</a:t>
            </a:r>
          </a:p>
        </p:txBody>
      </p:sp>
      <p:sp>
        <p:nvSpPr>
          <p:cNvPr id="53" name="Text Placeholder 2">
            <a:extLst>
              <a:ext uri="{FF2B5EF4-FFF2-40B4-BE49-F238E27FC236}">
                <a16:creationId xmlns:a16="http://schemas.microsoft.com/office/drawing/2014/main" id="{B795705E-C5CB-46CC-9E41-D2269E07BC15}"/>
              </a:ext>
            </a:extLst>
          </p:cNvPr>
          <p:cNvSpPr>
            <a:spLocks noGrp="1"/>
          </p:cNvSpPr>
          <p:nvPr>
            <p:ph type="body" idx="46" hasCustomPrompt="1"/>
          </p:nvPr>
        </p:nvSpPr>
        <p:spPr>
          <a:xfrm>
            <a:off x="9452029" y="4800796"/>
            <a:ext cx="2297722" cy="328343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4" name="Text Placeholder 2">
            <a:extLst>
              <a:ext uri="{FF2B5EF4-FFF2-40B4-BE49-F238E27FC236}">
                <a16:creationId xmlns:a16="http://schemas.microsoft.com/office/drawing/2014/main" id="{80211A2B-0F3C-4DBE-AE01-069AE7FC3468}"/>
              </a:ext>
            </a:extLst>
          </p:cNvPr>
          <p:cNvSpPr>
            <a:spLocks noGrp="1"/>
          </p:cNvSpPr>
          <p:nvPr>
            <p:ph type="body" idx="47" hasCustomPrompt="1"/>
          </p:nvPr>
        </p:nvSpPr>
        <p:spPr>
          <a:xfrm>
            <a:off x="9452029" y="4388110"/>
            <a:ext cx="2297722" cy="328343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2E5E9742-C670-47AB-AA69-AE65D7915B06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3531847" y="5364000"/>
            <a:ext cx="2988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158712DB-5183-45D8-9ABB-6E0795658012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7274194" y="5363999"/>
            <a:ext cx="2988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Picture Placeholder 2">
            <a:extLst>
              <a:ext uri="{FF2B5EF4-FFF2-40B4-BE49-F238E27FC236}">
                <a16:creationId xmlns:a16="http://schemas.microsoft.com/office/drawing/2014/main" id="{417A32F4-3459-4A31-A90E-AA771FD4D491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4467451" y="4191893"/>
            <a:ext cx="1106424" cy="1106423"/>
          </a:xfrm>
          <a:prstGeom prst="ellipse">
            <a:avLst/>
          </a:prstGeom>
          <a:solidFill>
            <a:srgbClr val="0F1722"/>
          </a:solidFill>
          <a:ln w="12700">
            <a:solidFill>
              <a:schemeClr val="bg1">
                <a:lumMod val="50000"/>
                <a:lumOff val="50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55" name="Picture Placeholder 2">
            <a:extLst>
              <a:ext uri="{FF2B5EF4-FFF2-40B4-BE49-F238E27FC236}">
                <a16:creationId xmlns:a16="http://schemas.microsoft.com/office/drawing/2014/main" id="{63549FA7-92E5-4DB1-92FA-15902DFD3753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8214902" y="4191893"/>
            <a:ext cx="1106424" cy="1106423"/>
          </a:xfrm>
          <a:prstGeom prst="ellipse">
            <a:avLst/>
          </a:prstGeom>
          <a:solidFill>
            <a:srgbClr val="0F1722"/>
          </a:solidFill>
          <a:ln w="12700">
            <a:solidFill>
              <a:schemeClr val="bg1">
                <a:lumMod val="50000"/>
                <a:lumOff val="50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46" name="Picture Placeholder 2">
            <a:extLst>
              <a:ext uri="{FF2B5EF4-FFF2-40B4-BE49-F238E27FC236}">
                <a16:creationId xmlns:a16="http://schemas.microsoft.com/office/drawing/2014/main" id="{0F62D330-6A30-4A65-89DA-EDFE4AAD343E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4469292" y="2764036"/>
            <a:ext cx="1106424" cy="1106423"/>
          </a:xfrm>
          <a:prstGeom prst="ellipse">
            <a:avLst/>
          </a:prstGeom>
          <a:solidFill>
            <a:srgbClr val="0F1722"/>
          </a:solidFill>
          <a:ln w="12700">
            <a:solidFill>
              <a:schemeClr val="bg1">
                <a:lumMod val="50000"/>
                <a:lumOff val="50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52" name="Picture Placeholder 2">
            <a:extLst>
              <a:ext uri="{FF2B5EF4-FFF2-40B4-BE49-F238E27FC236}">
                <a16:creationId xmlns:a16="http://schemas.microsoft.com/office/drawing/2014/main" id="{A3FC286B-05E7-4E48-A7FD-197800349118}"/>
              </a:ext>
            </a:extLst>
          </p:cNvPr>
          <p:cNvSpPr>
            <a:spLocks noGrp="1"/>
          </p:cNvSpPr>
          <p:nvPr>
            <p:ph type="pic" sz="quarter" idx="45"/>
          </p:nvPr>
        </p:nvSpPr>
        <p:spPr>
          <a:xfrm>
            <a:off x="8216743" y="2764036"/>
            <a:ext cx="1106424" cy="1106423"/>
          </a:xfrm>
          <a:prstGeom prst="ellipse">
            <a:avLst/>
          </a:prstGeom>
          <a:solidFill>
            <a:srgbClr val="0F1722"/>
          </a:solidFill>
          <a:ln w="12700">
            <a:solidFill>
              <a:schemeClr val="bg1">
                <a:lumMod val="50000"/>
                <a:lumOff val="50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4313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F1B35C-893A-4033-ADC0-2192AFA2927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637DF8-B064-4F36-89F8-EBF538A2E7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6" y="1461974"/>
            <a:ext cx="4464049" cy="1177174"/>
          </a:xfrm>
        </p:spPr>
        <p:txBody>
          <a:bodyPr lIns="0" tIns="0" rIns="0" bIns="0"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2532A-5006-46B7-AE99-3A6891CD0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26770" y="3092276"/>
            <a:ext cx="4443165" cy="1008841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FC6D7-3241-401C-A16A-4A7CC265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10, 2018</a:t>
            </a:r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5D6DC-ABA5-4D00-9CD3-92FFDD1F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PECP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59C86-0106-40E0-AA18-795EC5787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D14F7B3-A6CF-491C-9855-75B5784CC4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7317392-EF87-4050-8BBE-32F74B0CF15A}"/>
              </a:ext>
            </a:extLst>
          </p:cNvPr>
          <p:cNvGrpSpPr/>
          <p:nvPr userDrawn="1"/>
        </p:nvGrpSpPr>
        <p:grpSpPr>
          <a:xfrm>
            <a:off x="0" y="2811097"/>
            <a:ext cx="3149152" cy="100800"/>
            <a:chOff x="-1228304" y="3250524"/>
            <a:chExt cx="3149152" cy="1008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85A4134-866D-4143-AC1E-8A2FFDB4985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228304" y="3290538"/>
              <a:ext cx="3096000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BBC5D9C-B8FB-455B-9398-36DB21F2765E}"/>
                </a:ext>
              </a:extLst>
            </p:cNvPr>
            <p:cNvSpPr/>
            <p:nvPr userDrawn="1"/>
          </p:nvSpPr>
          <p:spPr>
            <a:xfrm>
              <a:off x="1820048" y="3250524"/>
              <a:ext cx="100800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72225750-E4CE-4A81-A0C3-4023030D637E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819C324-07DF-49DB-A08C-0E6155CE3041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75A34025-44F2-4A09-8629-F1794E9D35AF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15854A2-EAE9-4B2A-84CF-5A4BD753863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9A5180A6-7D2B-4341-A749-16387D907EEF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1262770" y="4138611"/>
            <a:ext cx="1283894" cy="349611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600"/>
              </a:spcBef>
              <a:buNone/>
              <a:defRPr sz="1800" b="1" i="0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$ 1,500,000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79DFBEE7-50AA-4F4F-8B5D-AD23ECAD9919}"/>
              </a:ext>
            </a:extLst>
          </p:cNvPr>
          <p:cNvSpPr>
            <a:spLocks noGrp="1"/>
          </p:cNvSpPr>
          <p:nvPr>
            <p:ph type="body" idx="42" hasCustomPrompt="1"/>
          </p:nvPr>
        </p:nvSpPr>
        <p:spPr>
          <a:xfrm>
            <a:off x="1262769" y="4499972"/>
            <a:ext cx="1285861" cy="246279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spcBef>
                <a:spcPts val="600"/>
              </a:spcBef>
              <a:buNone/>
              <a:defRPr sz="1400" b="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306EAF0C-F17D-47D6-BAA1-16745F4F70D9}"/>
              </a:ext>
            </a:extLst>
          </p:cNvPr>
          <p:cNvSpPr>
            <a:spLocks noGrp="1"/>
          </p:cNvSpPr>
          <p:nvPr>
            <p:ph type="body" idx="45" hasCustomPrompt="1"/>
          </p:nvPr>
        </p:nvSpPr>
        <p:spPr>
          <a:xfrm>
            <a:off x="3193135" y="4138611"/>
            <a:ext cx="1283894" cy="349611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600"/>
              </a:spcBef>
              <a:buNone/>
              <a:defRPr sz="1800" b="1" i="0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$ 1,500,000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D091E31C-C1DC-4D72-8C9E-3B6BD91E72AF}"/>
              </a:ext>
            </a:extLst>
          </p:cNvPr>
          <p:cNvSpPr>
            <a:spLocks noGrp="1"/>
          </p:cNvSpPr>
          <p:nvPr>
            <p:ph type="body" idx="46" hasCustomPrompt="1"/>
          </p:nvPr>
        </p:nvSpPr>
        <p:spPr>
          <a:xfrm>
            <a:off x="3193134" y="4499972"/>
            <a:ext cx="1285861" cy="246279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spcBef>
                <a:spcPts val="600"/>
              </a:spcBef>
              <a:buNone/>
              <a:defRPr sz="1400" b="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F62E753C-C8BE-457D-9B22-6A8227347A67}"/>
              </a:ext>
            </a:extLst>
          </p:cNvPr>
          <p:cNvSpPr>
            <a:spLocks noGrp="1"/>
          </p:cNvSpPr>
          <p:nvPr>
            <p:ph type="body" idx="47" hasCustomPrompt="1"/>
          </p:nvPr>
        </p:nvSpPr>
        <p:spPr>
          <a:xfrm>
            <a:off x="5123499" y="4142294"/>
            <a:ext cx="1283894" cy="349611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600"/>
              </a:spcBef>
              <a:buNone/>
              <a:defRPr sz="1800" b="1" i="0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$ 1,500,000</a:t>
            </a:r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BC1E8F6C-0BDD-4AFA-9E8D-5EF61AA59F50}"/>
              </a:ext>
            </a:extLst>
          </p:cNvPr>
          <p:cNvSpPr>
            <a:spLocks noGrp="1"/>
          </p:cNvSpPr>
          <p:nvPr>
            <p:ph type="body" idx="48" hasCustomPrompt="1"/>
          </p:nvPr>
        </p:nvSpPr>
        <p:spPr>
          <a:xfrm>
            <a:off x="5123498" y="4503655"/>
            <a:ext cx="1285861" cy="246279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spcBef>
                <a:spcPts val="600"/>
              </a:spcBef>
              <a:buNone/>
              <a:defRPr sz="1400" b="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45" name="Text Placeholder 2">
            <a:extLst>
              <a:ext uri="{FF2B5EF4-FFF2-40B4-BE49-F238E27FC236}">
                <a16:creationId xmlns:a16="http://schemas.microsoft.com/office/drawing/2014/main" id="{C70C9772-55FF-4449-988F-6CDDE075E730}"/>
              </a:ext>
            </a:extLst>
          </p:cNvPr>
          <p:cNvSpPr>
            <a:spLocks noGrp="1"/>
          </p:cNvSpPr>
          <p:nvPr>
            <p:ph type="body" idx="49" hasCustomPrompt="1"/>
          </p:nvPr>
        </p:nvSpPr>
        <p:spPr>
          <a:xfrm>
            <a:off x="1262770" y="4826750"/>
            <a:ext cx="1283894" cy="349611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600"/>
              </a:spcBef>
              <a:buNone/>
              <a:defRPr sz="1800" b="1" i="0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$ 1,500,000</a:t>
            </a:r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75EE6DCE-6A55-4D95-85F7-E22E3E268256}"/>
              </a:ext>
            </a:extLst>
          </p:cNvPr>
          <p:cNvSpPr>
            <a:spLocks noGrp="1"/>
          </p:cNvSpPr>
          <p:nvPr>
            <p:ph type="body" idx="50" hasCustomPrompt="1"/>
          </p:nvPr>
        </p:nvSpPr>
        <p:spPr>
          <a:xfrm>
            <a:off x="1262769" y="5188111"/>
            <a:ext cx="1285861" cy="246279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spcBef>
                <a:spcPts val="600"/>
              </a:spcBef>
              <a:buNone/>
              <a:defRPr sz="1400" b="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48" name="Text Placeholder 2">
            <a:extLst>
              <a:ext uri="{FF2B5EF4-FFF2-40B4-BE49-F238E27FC236}">
                <a16:creationId xmlns:a16="http://schemas.microsoft.com/office/drawing/2014/main" id="{84DC7882-7541-4AEA-95FE-DDBCF6F9CA32}"/>
              </a:ext>
            </a:extLst>
          </p:cNvPr>
          <p:cNvSpPr>
            <a:spLocks noGrp="1"/>
          </p:cNvSpPr>
          <p:nvPr>
            <p:ph type="body" idx="51" hasCustomPrompt="1"/>
          </p:nvPr>
        </p:nvSpPr>
        <p:spPr>
          <a:xfrm>
            <a:off x="3193135" y="4826750"/>
            <a:ext cx="1283894" cy="349611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600"/>
              </a:spcBef>
              <a:buNone/>
              <a:defRPr sz="1800" b="1" i="0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$ 1,500,000</a:t>
            </a:r>
          </a:p>
        </p:txBody>
      </p:sp>
      <p:sp>
        <p:nvSpPr>
          <p:cNvPr id="49" name="Text Placeholder 2">
            <a:extLst>
              <a:ext uri="{FF2B5EF4-FFF2-40B4-BE49-F238E27FC236}">
                <a16:creationId xmlns:a16="http://schemas.microsoft.com/office/drawing/2014/main" id="{5542D500-4CD6-4FDE-9133-F8020797D9B5}"/>
              </a:ext>
            </a:extLst>
          </p:cNvPr>
          <p:cNvSpPr>
            <a:spLocks noGrp="1"/>
          </p:cNvSpPr>
          <p:nvPr>
            <p:ph type="body" idx="52" hasCustomPrompt="1"/>
          </p:nvPr>
        </p:nvSpPr>
        <p:spPr>
          <a:xfrm>
            <a:off x="3193134" y="5188111"/>
            <a:ext cx="1285861" cy="246279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spcBef>
                <a:spcPts val="600"/>
              </a:spcBef>
              <a:buNone/>
              <a:defRPr sz="1400" b="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51" name="Text Placeholder 2">
            <a:extLst>
              <a:ext uri="{FF2B5EF4-FFF2-40B4-BE49-F238E27FC236}">
                <a16:creationId xmlns:a16="http://schemas.microsoft.com/office/drawing/2014/main" id="{500C362B-BA02-4F7D-86F6-3F6F2EF20D04}"/>
              </a:ext>
            </a:extLst>
          </p:cNvPr>
          <p:cNvSpPr>
            <a:spLocks noGrp="1"/>
          </p:cNvSpPr>
          <p:nvPr>
            <p:ph type="body" idx="53" hasCustomPrompt="1"/>
          </p:nvPr>
        </p:nvSpPr>
        <p:spPr>
          <a:xfrm>
            <a:off x="5123499" y="4830433"/>
            <a:ext cx="1283894" cy="349611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600"/>
              </a:spcBef>
              <a:buNone/>
              <a:defRPr sz="1800" b="1" i="0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$ 1,500,000</a:t>
            </a:r>
          </a:p>
        </p:txBody>
      </p:sp>
      <p:sp>
        <p:nvSpPr>
          <p:cNvPr id="52" name="Text Placeholder 2">
            <a:extLst>
              <a:ext uri="{FF2B5EF4-FFF2-40B4-BE49-F238E27FC236}">
                <a16:creationId xmlns:a16="http://schemas.microsoft.com/office/drawing/2014/main" id="{E213E497-634E-40E7-BF08-765CC21529E2}"/>
              </a:ext>
            </a:extLst>
          </p:cNvPr>
          <p:cNvSpPr>
            <a:spLocks noGrp="1"/>
          </p:cNvSpPr>
          <p:nvPr>
            <p:ph type="body" idx="54" hasCustomPrompt="1"/>
          </p:nvPr>
        </p:nvSpPr>
        <p:spPr>
          <a:xfrm>
            <a:off x="5123498" y="5191794"/>
            <a:ext cx="1285861" cy="246279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spcBef>
                <a:spcPts val="600"/>
              </a:spcBef>
              <a:buNone/>
              <a:defRPr sz="1400" b="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A01C659-0131-449B-BA07-5BC568F00BF0}"/>
              </a:ext>
            </a:extLst>
          </p:cNvPr>
          <p:cNvSpPr/>
          <p:nvPr userDrawn="1"/>
        </p:nvSpPr>
        <p:spPr>
          <a:xfrm>
            <a:off x="790959" y="4258650"/>
            <a:ext cx="384048" cy="3840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69CB80EA-A8D6-4099-9412-0C14095755FF}"/>
              </a:ext>
            </a:extLst>
          </p:cNvPr>
          <p:cNvSpPr/>
          <p:nvPr userDrawn="1"/>
        </p:nvSpPr>
        <p:spPr>
          <a:xfrm>
            <a:off x="790959" y="4965077"/>
            <a:ext cx="384048" cy="384048"/>
          </a:xfrm>
          <a:prstGeom prst="ellipse">
            <a:avLst/>
          </a:prstGeom>
          <a:solidFill>
            <a:srgbClr val="225B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2E20CCE5-B889-49FE-8FA6-A6F0F11A5D91}"/>
              </a:ext>
            </a:extLst>
          </p:cNvPr>
          <p:cNvSpPr/>
          <p:nvPr userDrawn="1"/>
        </p:nvSpPr>
        <p:spPr>
          <a:xfrm>
            <a:off x="2725217" y="4261982"/>
            <a:ext cx="384048" cy="384048"/>
          </a:xfrm>
          <a:prstGeom prst="ellipse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769A77E3-4AFB-45BB-8FDC-4AD084EA9D23}"/>
              </a:ext>
            </a:extLst>
          </p:cNvPr>
          <p:cNvSpPr/>
          <p:nvPr userDrawn="1"/>
        </p:nvSpPr>
        <p:spPr>
          <a:xfrm>
            <a:off x="2725217" y="4968409"/>
            <a:ext cx="384048" cy="38404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53A8B986-3280-4EAC-846B-9167ECC55646}"/>
              </a:ext>
            </a:extLst>
          </p:cNvPr>
          <p:cNvSpPr/>
          <p:nvPr userDrawn="1"/>
        </p:nvSpPr>
        <p:spPr>
          <a:xfrm>
            <a:off x="4660323" y="4257848"/>
            <a:ext cx="384048" cy="384048"/>
          </a:xfrm>
          <a:prstGeom prst="ellipse">
            <a:avLst/>
          </a:prstGeom>
          <a:solidFill>
            <a:srgbClr val="B531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0AE6D315-5EC0-4956-B7BF-B94D2AFE679B}"/>
              </a:ext>
            </a:extLst>
          </p:cNvPr>
          <p:cNvSpPr/>
          <p:nvPr userDrawn="1"/>
        </p:nvSpPr>
        <p:spPr>
          <a:xfrm>
            <a:off x="4660323" y="4964275"/>
            <a:ext cx="384048" cy="38404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9ED8422E-0C74-45EF-B794-252146C6639A}"/>
              </a:ext>
            </a:extLst>
          </p:cNvPr>
          <p:cNvSpPr>
            <a:spLocks noGrp="1"/>
          </p:cNvSpPr>
          <p:nvPr>
            <p:ph type="chart" sz="quarter" idx="55"/>
          </p:nvPr>
        </p:nvSpPr>
        <p:spPr>
          <a:xfrm>
            <a:off x="6924675" y="860425"/>
            <a:ext cx="4483100" cy="457358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chart</a:t>
            </a:r>
            <a:endParaRPr lang="ru-RU" dirty="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E8B7C827-F016-49F6-B775-FAC0E6420466}"/>
              </a:ext>
            </a:extLst>
          </p:cNvPr>
          <p:cNvSpPr/>
          <p:nvPr userDrawn="1"/>
        </p:nvSpPr>
        <p:spPr>
          <a:xfrm>
            <a:off x="6905624" y="905669"/>
            <a:ext cx="4483100" cy="4483100"/>
          </a:xfrm>
          <a:prstGeom prst="ellipse">
            <a:avLst/>
          </a:prstGeom>
          <a:noFill/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C0F8D2C7-9093-4F92-B8A4-D819FEE69F1F}"/>
              </a:ext>
            </a:extLst>
          </p:cNvPr>
          <p:cNvSpPr/>
          <p:nvPr userDrawn="1"/>
        </p:nvSpPr>
        <p:spPr>
          <a:xfrm>
            <a:off x="8294757" y="2294802"/>
            <a:ext cx="1704834" cy="1704834"/>
          </a:xfrm>
          <a:prstGeom prst="ellipse">
            <a:avLst/>
          </a:prstGeom>
          <a:noFill/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DE9D0C0-04C1-4621-8B2D-E65A25A8DCF3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8675514" y="450000"/>
            <a:ext cx="900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4905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C5B5AA-0D95-4C33-8EBC-90401B51BDB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32" y="1912946"/>
            <a:ext cx="12185968" cy="349300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10, 2018</a:t>
            </a:r>
            <a:endParaRPr lang="ru-R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PECP</a:t>
            </a: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F87C9E-53A2-4DE1-89DC-3907BE2E3D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48934" y="457496"/>
            <a:ext cx="4494133" cy="804338"/>
          </a:xfrm>
        </p:spPr>
        <p:txBody>
          <a:bodyPr lIns="0" tIns="0" rIns="0" bIns="0"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APPENDIX</a:t>
            </a:r>
            <a:endParaRPr lang="ru-RU" dirty="0"/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541F291-2E4B-474E-9ED0-55C97A2A06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50998C-CF95-4C6F-8962-8EB2DB30177D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F86A2ACD-8CF5-48A3-A678-E213A809B332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0811BB-0E37-4D70-84A5-97B3FBEDCB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03B3046-0457-4D23-8E0C-64E3FCD620BB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08B302A-0F76-466E-9FCE-DCEECCBCF6C9}"/>
              </a:ext>
            </a:extLst>
          </p:cNvPr>
          <p:cNvGrpSpPr/>
          <p:nvPr userDrawn="1"/>
        </p:nvGrpSpPr>
        <p:grpSpPr>
          <a:xfrm>
            <a:off x="4736152" y="1509426"/>
            <a:ext cx="2719696" cy="100800"/>
            <a:chOff x="4732222" y="1509426"/>
            <a:chExt cx="2719696" cy="100800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9E4D57E-4989-4939-A31F-637543FAB606}"/>
                </a:ext>
              </a:extLst>
            </p:cNvPr>
            <p:cNvGrpSpPr/>
            <p:nvPr userDrawn="1"/>
          </p:nvGrpSpPr>
          <p:grpSpPr>
            <a:xfrm flipH="1">
              <a:off x="4732222" y="1509426"/>
              <a:ext cx="2669296" cy="100800"/>
              <a:chOff x="1693969" y="3240138"/>
              <a:chExt cx="1740431" cy="100800"/>
            </a:xfrm>
          </p:grpSpPr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370B72A7-B625-48B8-88E6-BCE2A4DD531E}"/>
                  </a:ext>
                </a:extLst>
              </p:cNvPr>
              <p:cNvCxnSpPr/>
              <p:nvPr userDrawn="1"/>
            </p:nvCxnSpPr>
            <p:spPr>
              <a:xfrm>
                <a:off x="1693969" y="3290538"/>
                <a:ext cx="1690032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01ED729F-F8A5-4244-9776-4935C260F11F}"/>
                  </a:ext>
                </a:extLst>
              </p:cNvPr>
              <p:cNvSpPr/>
              <p:nvPr userDrawn="1"/>
            </p:nvSpPr>
            <p:spPr>
              <a:xfrm>
                <a:off x="3368676" y="3240138"/>
                <a:ext cx="65724" cy="100800"/>
              </a:xfrm>
              <a:prstGeom prst="ellipse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427C0C4F-6341-4BE0-931E-AAA6EA2AF137}"/>
                </a:ext>
              </a:extLst>
            </p:cNvPr>
            <p:cNvSpPr/>
            <p:nvPr userDrawn="1"/>
          </p:nvSpPr>
          <p:spPr>
            <a:xfrm flipH="1">
              <a:off x="7351117" y="1509426"/>
              <a:ext cx="100801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257644894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s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10, 2018</a:t>
            </a:r>
            <a:endParaRPr lang="ru-R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PECP</a:t>
            </a: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F87C9E-53A2-4DE1-89DC-3907BE2E3D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04263" y="707529"/>
            <a:ext cx="6310887" cy="569086"/>
          </a:xfrm>
        </p:spPr>
        <p:txBody>
          <a:bodyPr lIns="0" tIns="0" rIns="0" bIns="0" anchor="b">
            <a:normAutofit/>
          </a:bodyPr>
          <a:lstStyle>
            <a:lvl1pPr algn="r">
              <a:defRPr sz="3600"/>
            </a:lvl1pPr>
          </a:lstStyle>
          <a:p>
            <a:r>
              <a:rPr lang="en-US" dirty="0"/>
              <a:t>TESTIMONIALS</a:t>
            </a:r>
            <a:endParaRPr lang="ru-RU" dirty="0"/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541F291-2E4B-474E-9ED0-55C97A2A06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E4D57E-4989-4939-A31F-637543FAB606}"/>
              </a:ext>
            </a:extLst>
          </p:cNvPr>
          <p:cNvGrpSpPr/>
          <p:nvPr userDrawn="1"/>
        </p:nvGrpSpPr>
        <p:grpSpPr>
          <a:xfrm flipH="1">
            <a:off x="7773282" y="1375202"/>
            <a:ext cx="4418718" cy="100800"/>
            <a:chOff x="675503" y="3240138"/>
            <a:chExt cx="2758897" cy="1008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70B72A7-B625-48B8-88E6-BCE2A4DD531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75503" y="3290538"/>
              <a:ext cx="2708499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1ED729F-F8A5-4244-9776-4935C260F11F}"/>
                </a:ext>
              </a:extLst>
            </p:cNvPr>
            <p:cNvSpPr/>
            <p:nvPr userDrawn="1"/>
          </p:nvSpPr>
          <p:spPr>
            <a:xfrm>
              <a:off x="3368676" y="3240138"/>
              <a:ext cx="65724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50998C-CF95-4C6F-8962-8EB2DB30177D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F86A2ACD-8CF5-48A3-A678-E213A809B332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0811BB-0E37-4D70-84A5-97B3FBEDCB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03B3046-0457-4D23-8E0C-64E3FCD620BB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4A98AB01-9578-4430-96AD-F434AF0CDA20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822459" y="4996962"/>
            <a:ext cx="1625324" cy="328343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Customer Title</a:t>
            </a:r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EF9D60F2-A1FB-4A95-997B-A4F1723AC1EC}"/>
              </a:ext>
            </a:extLst>
          </p:cNvPr>
          <p:cNvSpPr>
            <a:spLocks noGrp="1"/>
          </p:cNvSpPr>
          <p:nvPr>
            <p:ph type="body" idx="35" hasCustomPrompt="1"/>
          </p:nvPr>
        </p:nvSpPr>
        <p:spPr>
          <a:xfrm>
            <a:off x="822459" y="4191894"/>
            <a:ext cx="1625324" cy="720726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</a:t>
            </a:r>
            <a:br>
              <a:rPr lang="en-US" dirty="0"/>
            </a:br>
            <a:r>
              <a:rPr lang="en-US" dirty="0"/>
              <a:t>text</a:t>
            </a:r>
          </a:p>
        </p:txBody>
      </p:sp>
      <p:sp>
        <p:nvSpPr>
          <p:cNvPr id="42" name="Picture Placeholder 2">
            <a:extLst>
              <a:ext uri="{FF2B5EF4-FFF2-40B4-BE49-F238E27FC236}">
                <a16:creationId xmlns:a16="http://schemas.microsoft.com/office/drawing/2014/main" id="{76A56D2A-42F0-40C5-96D7-B1AC33152A85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2447783" y="4435460"/>
            <a:ext cx="1106424" cy="1106423"/>
          </a:xfrm>
          <a:prstGeom prst="ellipse">
            <a:avLst/>
          </a:prstGeom>
          <a:ln w="12700">
            <a:solidFill>
              <a:schemeClr val="bg1">
                <a:lumMod val="50000"/>
                <a:lumOff val="50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F6D1C91-9136-4678-A712-92BE9B3902C4}"/>
              </a:ext>
            </a:extLst>
          </p:cNvPr>
          <p:cNvCxnSpPr>
            <a:cxnSpLocks/>
          </p:cNvCxnSpPr>
          <p:nvPr userDrawn="1"/>
        </p:nvCxnSpPr>
        <p:spPr>
          <a:xfrm flipV="1">
            <a:off x="3000995" y="3984820"/>
            <a:ext cx="0" cy="44255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D92A7B-1C40-4AEB-92C3-C35F8C01F1FA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803253" y="1769589"/>
            <a:ext cx="3044973" cy="2212848"/>
          </a:xfrm>
          <a:custGeom>
            <a:avLst/>
            <a:gdLst>
              <a:gd name="connsiteX0" fmla="*/ 0 w 3044952"/>
              <a:gd name="connsiteY0" fmla="*/ 368815 h 2212848"/>
              <a:gd name="connsiteX1" fmla="*/ 368815 w 3044952"/>
              <a:gd name="connsiteY1" fmla="*/ 0 h 2212848"/>
              <a:gd name="connsiteX2" fmla="*/ 2676137 w 3044952"/>
              <a:gd name="connsiteY2" fmla="*/ 0 h 2212848"/>
              <a:gd name="connsiteX3" fmla="*/ 3044952 w 3044952"/>
              <a:gd name="connsiteY3" fmla="*/ 368815 h 2212848"/>
              <a:gd name="connsiteX4" fmla="*/ 3044952 w 3044952"/>
              <a:gd name="connsiteY4" fmla="*/ 1844033 h 2212848"/>
              <a:gd name="connsiteX5" fmla="*/ 2676137 w 3044952"/>
              <a:gd name="connsiteY5" fmla="*/ 2212848 h 2212848"/>
              <a:gd name="connsiteX6" fmla="*/ 368815 w 3044952"/>
              <a:gd name="connsiteY6" fmla="*/ 2212848 h 2212848"/>
              <a:gd name="connsiteX7" fmla="*/ 0 w 3044952"/>
              <a:gd name="connsiteY7" fmla="*/ 1844033 h 2212848"/>
              <a:gd name="connsiteX8" fmla="*/ 0 w 3044952"/>
              <a:gd name="connsiteY8" fmla="*/ 368815 h 2212848"/>
              <a:gd name="connsiteX0" fmla="*/ 0 w 3044952"/>
              <a:gd name="connsiteY0" fmla="*/ 368815 h 2212848"/>
              <a:gd name="connsiteX1" fmla="*/ 254515 w 3044952"/>
              <a:gd name="connsiteY1" fmla="*/ 0 h 2212848"/>
              <a:gd name="connsiteX2" fmla="*/ 2676137 w 3044952"/>
              <a:gd name="connsiteY2" fmla="*/ 0 h 2212848"/>
              <a:gd name="connsiteX3" fmla="*/ 3044952 w 3044952"/>
              <a:gd name="connsiteY3" fmla="*/ 368815 h 2212848"/>
              <a:gd name="connsiteX4" fmla="*/ 3044952 w 3044952"/>
              <a:gd name="connsiteY4" fmla="*/ 1844033 h 2212848"/>
              <a:gd name="connsiteX5" fmla="*/ 2676137 w 3044952"/>
              <a:gd name="connsiteY5" fmla="*/ 2212848 h 2212848"/>
              <a:gd name="connsiteX6" fmla="*/ 368815 w 3044952"/>
              <a:gd name="connsiteY6" fmla="*/ 2212848 h 2212848"/>
              <a:gd name="connsiteX7" fmla="*/ 0 w 3044952"/>
              <a:gd name="connsiteY7" fmla="*/ 1844033 h 2212848"/>
              <a:gd name="connsiteX8" fmla="*/ 0 w 3044952"/>
              <a:gd name="connsiteY8" fmla="*/ 368815 h 2212848"/>
              <a:gd name="connsiteX0" fmla="*/ 0 w 3044952"/>
              <a:gd name="connsiteY0" fmla="*/ 368815 h 2212848"/>
              <a:gd name="connsiteX1" fmla="*/ 254515 w 3044952"/>
              <a:gd name="connsiteY1" fmla="*/ 0 h 2212848"/>
              <a:gd name="connsiteX2" fmla="*/ 2842392 w 3044952"/>
              <a:gd name="connsiteY2" fmla="*/ 0 h 2212848"/>
              <a:gd name="connsiteX3" fmla="*/ 3044952 w 3044952"/>
              <a:gd name="connsiteY3" fmla="*/ 368815 h 2212848"/>
              <a:gd name="connsiteX4" fmla="*/ 3044952 w 3044952"/>
              <a:gd name="connsiteY4" fmla="*/ 1844033 h 2212848"/>
              <a:gd name="connsiteX5" fmla="*/ 2676137 w 3044952"/>
              <a:gd name="connsiteY5" fmla="*/ 2212848 h 2212848"/>
              <a:gd name="connsiteX6" fmla="*/ 368815 w 3044952"/>
              <a:gd name="connsiteY6" fmla="*/ 2212848 h 2212848"/>
              <a:gd name="connsiteX7" fmla="*/ 0 w 3044952"/>
              <a:gd name="connsiteY7" fmla="*/ 1844033 h 2212848"/>
              <a:gd name="connsiteX8" fmla="*/ 0 w 3044952"/>
              <a:gd name="connsiteY8" fmla="*/ 368815 h 2212848"/>
              <a:gd name="connsiteX0" fmla="*/ 21 w 3044973"/>
              <a:gd name="connsiteY0" fmla="*/ 368815 h 2212848"/>
              <a:gd name="connsiteX1" fmla="*/ 197386 w 3044973"/>
              <a:gd name="connsiteY1" fmla="*/ 0 h 2212848"/>
              <a:gd name="connsiteX2" fmla="*/ 2842413 w 3044973"/>
              <a:gd name="connsiteY2" fmla="*/ 0 h 2212848"/>
              <a:gd name="connsiteX3" fmla="*/ 3044973 w 3044973"/>
              <a:gd name="connsiteY3" fmla="*/ 368815 h 2212848"/>
              <a:gd name="connsiteX4" fmla="*/ 3044973 w 3044973"/>
              <a:gd name="connsiteY4" fmla="*/ 1844033 h 2212848"/>
              <a:gd name="connsiteX5" fmla="*/ 2676158 w 3044973"/>
              <a:gd name="connsiteY5" fmla="*/ 2212848 h 2212848"/>
              <a:gd name="connsiteX6" fmla="*/ 368836 w 3044973"/>
              <a:gd name="connsiteY6" fmla="*/ 2212848 h 2212848"/>
              <a:gd name="connsiteX7" fmla="*/ 21 w 3044973"/>
              <a:gd name="connsiteY7" fmla="*/ 1844033 h 2212848"/>
              <a:gd name="connsiteX8" fmla="*/ 21 w 3044973"/>
              <a:gd name="connsiteY8" fmla="*/ 368815 h 2212848"/>
              <a:gd name="connsiteX0" fmla="*/ 21 w 3044973"/>
              <a:gd name="connsiteY0" fmla="*/ 368815 h 2212848"/>
              <a:gd name="connsiteX1" fmla="*/ 197386 w 3044973"/>
              <a:gd name="connsiteY1" fmla="*/ 0 h 2212848"/>
              <a:gd name="connsiteX2" fmla="*/ 2842413 w 3044973"/>
              <a:gd name="connsiteY2" fmla="*/ 0 h 2212848"/>
              <a:gd name="connsiteX3" fmla="*/ 3044973 w 3044973"/>
              <a:gd name="connsiteY3" fmla="*/ 368815 h 2212848"/>
              <a:gd name="connsiteX4" fmla="*/ 3044973 w 3044973"/>
              <a:gd name="connsiteY4" fmla="*/ 1844033 h 2212848"/>
              <a:gd name="connsiteX5" fmla="*/ 2676158 w 3044973"/>
              <a:gd name="connsiteY5" fmla="*/ 2212848 h 2212848"/>
              <a:gd name="connsiteX6" fmla="*/ 233754 w 3044973"/>
              <a:gd name="connsiteY6" fmla="*/ 2207652 h 2212848"/>
              <a:gd name="connsiteX7" fmla="*/ 21 w 3044973"/>
              <a:gd name="connsiteY7" fmla="*/ 1844033 h 2212848"/>
              <a:gd name="connsiteX8" fmla="*/ 21 w 3044973"/>
              <a:gd name="connsiteY8" fmla="*/ 368815 h 2212848"/>
              <a:gd name="connsiteX0" fmla="*/ 21 w 3044973"/>
              <a:gd name="connsiteY0" fmla="*/ 368815 h 2212848"/>
              <a:gd name="connsiteX1" fmla="*/ 197386 w 3044973"/>
              <a:gd name="connsiteY1" fmla="*/ 0 h 2212848"/>
              <a:gd name="connsiteX2" fmla="*/ 2842413 w 3044973"/>
              <a:gd name="connsiteY2" fmla="*/ 0 h 2212848"/>
              <a:gd name="connsiteX3" fmla="*/ 3044973 w 3044973"/>
              <a:gd name="connsiteY3" fmla="*/ 368815 h 2212848"/>
              <a:gd name="connsiteX4" fmla="*/ 3044973 w 3044973"/>
              <a:gd name="connsiteY4" fmla="*/ 1844033 h 2212848"/>
              <a:gd name="connsiteX5" fmla="*/ 2842413 w 3044973"/>
              <a:gd name="connsiteY5" fmla="*/ 2212848 h 2212848"/>
              <a:gd name="connsiteX6" fmla="*/ 233754 w 3044973"/>
              <a:gd name="connsiteY6" fmla="*/ 2207652 h 2212848"/>
              <a:gd name="connsiteX7" fmla="*/ 21 w 3044973"/>
              <a:gd name="connsiteY7" fmla="*/ 1844033 h 2212848"/>
              <a:gd name="connsiteX8" fmla="*/ 21 w 3044973"/>
              <a:gd name="connsiteY8" fmla="*/ 368815 h 2212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44973" h="2212848">
                <a:moveTo>
                  <a:pt x="21" y="368815"/>
                </a:moveTo>
                <a:cubicBezTo>
                  <a:pt x="21" y="165124"/>
                  <a:pt x="-6305" y="0"/>
                  <a:pt x="197386" y="0"/>
                </a:cubicBezTo>
                <a:lnTo>
                  <a:pt x="2842413" y="0"/>
                </a:lnTo>
                <a:cubicBezTo>
                  <a:pt x="3046104" y="0"/>
                  <a:pt x="3044973" y="165124"/>
                  <a:pt x="3044973" y="368815"/>
                </a:cubicBezTo>
                <a:lnTo>
                  <a:pt x="3044973" y="1844033"/>
                </a:lnTo>
                <a:cubicBezTo>
                  <a:pt x="3044973" y="2047724"/>
                  <a:pt x="3046104" y="2212848"/>
                  <a:pt x="2842413" y="2212848"/>
                </a:cubicBezTo>
                <a:lnTo>
                  <a:pt x="233754" y="2207652"/>
                </a:lnTo>
                <a:cubicBezTo>
                  <a:pt x="30063" y="2207652"/>
                  <a:pt x="21" y="2047724"/>
                  <a:pt x="21" y="1844033"/>
                </a:cubicBezTo>
                <a:lnTo>
                  <a:pt x="21" y="368815"/>
                </a:lnTo>
                <a:close/>
              </a:path>
            </a:pathLst>
          </a:custGeom>
          <a:ln>
            <a:solidFill>
              <a:schemeClr val="bg1">
                <a:lumMod val="50000"/>
                <a:lumOff val="50000"/>
              </a:schemeClr>
            </a:solidFill>
          </a:ln>
        </p:spPr>
        <p:txBody>
          <a:bodyPr lIns="216000" tIns="180000" rIns="216000" bIns="180000">
            <a:norm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2E312F1-B417-47B6-97E4-7CCA31034F82}"/>
              </a:ext>
            </a:extLst>
          </p:cNvPr>
          <p:cNvSpPr/>
          <p:nvPr userDrawn="1"/>
        </p:nvSpPr>
        <p:spPr>
          <a:xfrm>
            <a:off x="2950595" y="3930376"/>
            <a:ext cx="100800" cy="100800"/>
          </a:xfrm>
          <a:prstGeom prst="ellipse">
            <a:avLst/>
          </a:prstGeom>
          <a:solidFill>
            <a:schemeClr val="bg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8" name="Text Placeholder 2">
            <a:extLst>
              <a:ext uri="{FF2B5EF4-FFF2-40B4-BE49-F238E27FC236}">
                <a16:creationId xmlns:a16="http://schemas.microsoft.com/office/drawing/2014/main" id="{13DB5D84-04D8-4536-A06B-AED76E7C51D7}"/>
              </a:ext>
            </a:extLst>
          </p:cNvPr>
          <p:cNvSpPr>
            <a:spLocks noGrp="1"/>
          </p:cNvSpPr>
          <p:nvPr>
            <p:ph type="body" idx="50" hasCustomPrompt="1"/>
          </p:nvPr>
        </p:nvSpPr>
        <p:spPr>
          <a:xfrm>
            <a:off x="4586638" y="4996962"/>
            <a:ext cx="1625324" cy="328343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Customer Title</a:t>
            </a:r>
          </a:p>
        </p:txBody>
      </p:sp>
      <p:sp>
        <p:nvSpPr>
          <p:cNvPr id="59" name="Text Placeholder 2">
            <a:extLst>
              <a:ext uri="{FF2B5EF4-FFF2-40B4-BE49-F238E27FC236}">
                <a16:creationId xmlns:a16="http://schemas.microsoft.com/office/drawing/2014/main" id="{3AB0AC7E-7919-422E-95A1-82E8B125756D}"/>
              </a:ext>
            </a:extLst>
          </p:cNvPr>
          <p:cNvSpPr>
            <a:spLocks noGrp="1"/>
          </p:cNvSpPr>
          <p:nvPr>
            <p:ph type="body" idx="51" hasCustomPrompt="1"/>
          </p:nvPr>
        </p:nvSpPr>
        <p:spPr>
          <a:xfrm>
            <a:off x="4586638" y="4191894"/>
            <a:ext cx="1625324" cy="720726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</a:t>
            </a:r>
            <a:br>
              <a:rPr lang="en-US" dirty="0"/>
            </a:br>
            <a:r>
              <a:rPr lang="en-US" dirty="0"/>
              <a:t>text</a:t>
            </a:r>
          </a:p>
        </p:txBody>
      </p:sp>
      <p:sp>
        <p:nvSpPr>
          <p:cNvPr id="60" name="Picture Placeholder 2">
            <a:extLst>
              <a:ext uri="{FF2B5EF4-FFF2-40B4-BE49-F238E27FC236}">
                <a16:creationId xmlns:a16="http://schemas.microsoft.com/office/drawing/2014/main" id="{B44FD76B-D1AE-458B-AF32-E4AA246B0881}"/>
              </a:ext>
            </a:extLst>
          </p:cNvPr>
          <p:cNvSpPr>
            <a:spLocks noGrp="1"/>
          </p:cNvSpPr>
          <p:nvPr>
            <p:ph type="pic" sz="quarter" idx="52"/>
          </p:nvPr>
        </p:nvSpPr>
        <p:spPr>
          <a:xfrm>
            <a:off x="6211962" y="4435460"/>
            <a:ext cx="1106424" cy="1106423"/>
          </a:xfrm>
          <a:prstGeom prst="ellipse">
            <a:avLst/>
          </a:prstGeom>
          <a:ln w="12700">
            <a:solidFill>
              <a:schemeClr val="bg1">
                <a:lumMod val="50000"/>
                <a:lumOff val="50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07D22CD4-7F86-495D-B381-7D706058B916}"/>
              </a:ext>
            </a:extLst>
          </p:cNvPr>
          <p:cNvCxnSpPr>
            <a:cxnSpLocks/>
          </p:cNvCxnSpPr>
          <p:nvPr userDrawn="1"/>
        </p:nvCxnSpPr>
        <p:spPr>
          <a:xfrm flipV="1">
            <a:off x="6765174" y="3984820"/>
            <a:ext cx="0" cy="44255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 Placeholder 3">
            <a:extLst>
              <a:ext uri="{FF2B5EF4-FFF2-40B4-BE49-F238E27FC236}">
                <a16:creationId xmlns:a16="http://schemas.microsoft.com/office/drawing/2014/main" id="{1BA0EB90-BA97-4A18-AD3D-1E839B636DEB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>
            <a:off x="4567432" y="1769589"/>
            <a:ext cx="3044973" cy="2212848"/>
          </a:xfrm>
          <a:custGeom>
            <a:avLst/>
            <a:gdLst>
              <a:gd name="connsiteX0" fmla="*/ 0 w 3044952"/>
              <a:gd name="connsiteY0" fmla="*/ 368815 h 2212848"/>
              <a:gd name="connsiteX1" fmla="*/ 368815 w 3044952"/>
              <a:gd name="connsiteY1" fmla="*/ 0 h 2212848"/>
              <a:gd name="connsiteX2" fmla="*/ 2676137 w 3044952"/>
              <a:gd name="connsiteY2" fmla="*/ 0 h 2212848"/>
              <a:gd name="connsiteX3" fmla="*/ 3044952 w 3044952"/>
              <a:gd name="connsiteY3" fmla="*/ 368815 h 2212848"/>
              <a:gd name="connsiteX4" fmla="*/ 3044952 w 3044952"/>
              <a:gd name="connsiteY4" fmla="*/ 1844033 h 2212848"/>
              <a:gd name="connsiteX5" fmla="*/ 2676137 w 3044952"/>
              <a:gd name="connsiteY5" fmla="*/ 2212848 h 2212848"/>
              <a:gd name="connsiteX6" fmla="*/ 368815 w 3044952"/>
              <a:gd name="connsiteY6" fmla="*/ 2212848 h 2212848"/>
              <a:gd name="connsiteX7" fmla="*/ 0 w 3044952"/>
              <a:gd name="connsiteY7" fmla="*/ 1844033 h 2212848"/>
              <a:gd name="connsiteX8" fmla="*/ 0 w 3044952"/>
              <a:gd name="connsiteY8" fmla="*/ 368815 h 2212848"/>
              <a:gd name="connsiteX0" fmla="*/ 0 w 3044952"/>
              <a:gd name="connsiteY0" fmla="*/ 368815 h 2212848"/>
              <a:gd name="connsiteX1" fmla="*/ 254515 w 3044952"/>
              <a:gd name="connsiteY1" fmla="*/ 0 h 2212848"/>
              <a:gd name="connsiteX2" fmla="*/ 2676137 w 3044952"/>
              <a:gd name="connsiteY2" fmla="*/ 0 h 2212848"/>
              <a:gd name="connsiteX3" fmla="*/ 3044952 w 3044952"/>
              <a:gd name="connsiteY3" fmla="*/ 368815 h 2212848"/>
              <a:gd name="connsiteX4" fmla="*/ 3044952 w 3044952"/>
              <a:gd name="connsiteY4" fmla="*/ 1844033 h 2212848"/>
              <a:gd name="connsiteX5" fmla="*/ 2676137 w 3044952"/>
              <a:gd name="connsiteY5" fmla="*/ 2212848 h 2212848"/>
              <a:gd name="connsiteX6" fmla="*/ 368815 w 3044952"/>
              <a:gd name="connsiteY6" fmla="*/ 2212848 h 2212848"/>
              <a:gd name="connsiteX7" fmla="*/ 0 w 3044952"/>
              <a:gd name="connsiteY7" fmla="*/ 1844033 h 2212848"/>
              <a:gd name="connsiteX8" fmla="*/ 0 w 3044952"/>
              <a:gd name="connsiteY8" fmla="*/ 368815 h 2212848"/>
              <a:gd name="connsiteX0" fmla="*/ 0 w 3044952"/>
              <a:gd name="connsiteY0" fmla="*/ 368815 h 2212848"/>
              <a:gd name="connsiteX1" fmla="*/ 254515 w 3044952"/>
              <a:gd name="connsiteY1" fmla="*/ 0 h 2212848"/>
              <a:gd name="connsiteX2" fmla="*/ 2842392 w 3044952"/>
              <a:gd name="connsiteY2" fmla="*/ 0 h 2212848"/>
              <a:gd name="connsiteX3" fmla="*/ 3044952 w 3044952"/>
              <a:gd name="connsiteY3" fmla="*/ 368815 h 2212848"/>
              <a:gd name="connsiteX4" fmla="*/ 3044952 w 3044952"/>
              <a:gd name="connsiteY4" fmla="*/ 1844033 h 2212848"/>
              <a:gd name="connsiteX5" fmla="*/ 2676137 w 3044952"/>
              <a:gd name="connsiteY5" fmla="*/ 2212848 h 2212848"/>
              <a:gd name="connsiteX6" fmla="*/ 368815 w 3044952"/>
              <a:gd name="connsiteY6" fmla="*/ 2212848 h 2212848"/>
              <a:gd name="connsiteX7" fmla="*/ 0 w 3044952"/>
              <a:gd name="connsiteY7" fmla="*/ 1844033 h 2212848"/>
              <a:gd name="connsiteX8" fmla="*/ 0 w 3044952"/>
              <a:gd name="connsiteY8" fmla="*/ 368815 h 2212848"/>
              <a:gd name="connsiteX0" fmla="*/ 21 w 3044973"/>
              <a:gd name="connsiteY0" fmla="*/ 368815 h 2212848"/>
              <a:gd name="connsiteX1" fmla="*/ 197386 w 3044973"/>
              <a:gd name="connsiteY1" fmla="*/ 0 h 2212848"/>
              <a:gd name="connsiteX2" fmla="*/ 2842413 w 3044973"/>
              <a:gd name="connsiteY2" fmla="*/ 0 h 2212848"/>
              <a:gd name="connsiteX3" fmla="*/ 3044973 w 3044973"/>
              <a:gd name="connsiteY3" fmla="*/ 368815 h 2212848"/>
              <a:gd name="connsiteX4" fmla="*/ 3044973 w 3044973"/>
              <a:gd name="connsiteY4" fmla="*/ 1844033 h 2212848"/>
              <a:gd name="connsiteX5" fmla="*/ 2676158 w 3044973"/>
              <a:gd name="connsiteY5" fmla="*/ 2212848 h 2212848"/>
              <a:gd name="connsiteX6" fmla="*/ 368836 w 3044973"/>
              <a:gd name="connsiteY6" fmla="*/ 2212848 h 2212848"/>
              <a:gd name="connsiteX7" fmla="*/ 21 w 3044973"/>
              <a:gd name="connsiteY7" fmla="*/ 1844033 h 2212848"/>
              <a:gd name="connsiteX8" fmla="*/ 21 w 3044973"/>
              <a:gd name="connsiteY8" fmla="*/ 368815 h 2212848"/>
              <a:gd name="connsiteX0" fmla="*/ 21 w 3044973"/>
              <a:gd name="connsiteY0" fmla="*/ 368815 h 2212848"/>
              <a:gd name="connsiteX1" fmla="*/ 197386 w 3044973"/>
              <a:gd name="connsiteY1" fmla="*/ 0 h 2212848"/>
              <a:gd name="connsiteX2" fmla="*/ 2842413 w 3044973"/>
              <a:gd name="connsiteY2" fmla="*/ 0 h 2212848"/>
              <a:gd name="connsiteX3" fmla="*/ 3044973 w 3044973"/>
              <a:gd name="connsiteY3" fmla="*/ 368815 h 2212848"/>
              <a:gd name="connsiteX4" fmla="*/ 3044973 w 3044973"/>
              <a:gd name="connsiteY4" fmla="*/ 1844033 h 2212848"/>
              <a:gd name="connsiteX5" fmla="*/ 2676158 w 3044973"/>
              <a:gd name="connsiteY5" fmla="*/ 2212848 h 2212848"/>
              <a:gd name="connsiteX6" fmla="*/ 233754 w 3044973"/>
              <a:gd name="connsiteY6" fmla="*/ 2207652 h 2212848"/>
              <a:gd name="connsiteX7" fmla="*/ 21 w 3044973"/>
              <a:gd name="connsiteY7" fmla="*/ 1844033 h 2212848"/>
              <a:gd name="connsiteX8" fmla="*/ 21 w 3044973"/>
              <a:gd name="connsiteY8" fmla="*/ 368815 h 2212848"/>
              <a:gd name="connsiteX0" fmla="*/ 21 w 3044973"/>
              <a:gd name="connsiteY0" fmla="*/ 368815 h 2212848"/>
              <a:gd name="connsiteX1" fmla="*/ 197386 w 3044973"/>
              <a:gd name="connsiteY1" fmla="*/ 0 h 2212848"/>
              <a:gd name="connsiteX2" fmla="*/ 2842413 w 3044973"/>
              <a:gd name="connsiteY2" fmla="*/ 0 h 2212848"/>
              <a:gd name="connsiteX3" fmla="*/ 3044973 w 3044973"/>
              <a:gd name="connsiteY3" fmla="*/ 368815 h 2212848"/>
              <a:gd name="connsiteX4" fmla="*/ 3044973 w 3044973"/>
              <a:gd name="connsiteY4" fmla="*/ 1844033 h 2212848"/>
              <a:gd name="connsiteX5" fmla="*/ 2842413 w 3044973"/>
              <a:gd name="connsiteY5" fmla="*/ 2212848 h 2212848"/>
              <a:gd name="connsiteX6" fmla="*/ 233754 w 3044973"/>
              <a:gd name="connsiteY6" fmla="*/ 2207652 h 2212848"/>
              <a:gd name="connsiteX7" fmla="*/ 21 w 3044973"/>
              <a:gd name="connsiteY7" fmla="*/ 1844033 h 2212848"/>
              <a:gd name="connsiteX8" fmla="*/ 21 w 3044973"/>
              <a:gd name="connsiteY8" fmla="*/ 368815 h 2212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44973" h="2212848">
                <a:moveTo>
                  <a:pt x="21" y="368815"/>
                </a:moveTo>
                <a:cubicBezTo>
                  <a:pt x="21" y="165124"/>
                  <a:pt x="-6305" y="0"/>
                  <a:pt x="197386" y="0"/>
                </a:cubicBezTo>
                <a:lnTo>
                  <a:pt x="2842413" y="0"/>
                </a:lnTo>
                <a:cubicBezTo>
                  <a:pt x="3046104" y="0"/>
                  <a:pt x="3044973" y="165124"/>
                  <a:pt x="3044973" y="368815"/>
                </a:cubicBezTo>
                <a:lnTo>
                  <a:pt x="3044973" y="1844033"/>
                </a:lnTo>
                <a:cubicBezTo>
                  <a:pt x="3044973" y="2047724"/>
                  <a:pt x="3046104" y="2212848"/>
                  <a:pt x="2842413" y="2212848"/>
                </a:cubicBezTo>
                <a:lnTo>
                  <a:pt x="233754" y="2207652"/>
                </a:lnTo>
                <a:cubicBezTo>
                  <a:pt x="30063" y="2207652"/>
                  <a:pt x="21" y="2047724"/>
                  <a:pt x="21" y="1844033"/>
                </a:cubicBezTo>
                <a:lnTo>
                  <a:pt x="21" y="368815"/>
                </a:lnTo>
                <a:close/>
              </a:path>
            </a:pathLst>
          </a:custGeom>
          <a:ln>
            <a:solidFill>
              <a:schemeClr val="bg1">
                <a:lumMod val="50000"/>
                <a:lumOff val="50000"/>
              </a:schemeClr>
            </a:solidFill>
          </a:ln>
        </p:spPr>
        <p:txBody>
          <a:bodyPr lIns="216000" tIns="180000" rIns="216000" bIns="180000">
            <a:norm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ED057A87-963C-4F8A-BD4C-959BF8AF699B}"/>
              </a:ext>
            </a:extLst>
          </p:cNvPr>
          <p:cNvSpPr/>
          <p:nvPr userDrawn="1"/>
        </p:nvSpPr>
        <p:spPr>
          <a:xfrm>
            <a:off x="6714774" y="3930376"/>
            <a:ext cx="100800" cy="100800"/>
          </a:xfrm>
          <a:prstGeom prst="ellipse">
            <a:avLst/>
          </a:prstGeom>
          <a:solidFill>
            <a:schemeClr val="bg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64" name="Text Placeholder 2">
            <a:extLst>
              <a:ext uri="{FF2B5EF4-FFF2-40B4-BE49-F238E27FC236}">
                <a16:creationId xmlns:a16="http://schemas.microsoft.com/office/drawing/2014/main" id="{B6BAFE05-9EC0-4C3C-AB0F-89A83361452F}"/>
              </a:ext>
            </a:extLst>
          </p:cNvPr>
          <p:cNvSpPr>
            <a:spLocks noGrp="1"/>
          </p:cNvSpPr>
          <p:nvPr>
            <p:ph type="body" idx="54" hasCustomPrompt="1"/>
          </p:nvPr>
        </p:nvSpPr>
        <p:spPr>
          <a:xfrm>
            <a:off x="8350818" y="4992196"/>
            <a:ext cx="1625324" cy="328343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Customer Title</a:t>
            </a:r>
          </a:p>
        </p:txBody>
      </p:sp>
      <p:sp>
        <p:nvSpPr>
          <p:cNvPr id="65" name="Text Placeholder 2">
            <a:extLst>
              <a:ext uri="{FF2B5EF4-FFF2-40B4-BE49-F238E27FC236}">
                <a16:creationId xmlns:a16="http://schemas.microsoft.com/office/drawing/2014/main" id="{290BF8E2-78CA-4427-9231-3C5EDC272DEE}"/>
              </a:ext>
            </a:extLst>
          </p:cNvPr>
          <p:cNvSpPr>
            <a:spLocks noGrp="1"/>
          </p:cNvSpPr>
          <p:nvPr>
            <p:ph type="body" idx="55" hasCustomPrompt="1"/>
          </p:nvPr>
        </p:nvSpPr>
        <p:spPr>
          <a:xfrm>
            <a:off x="8350818" y="4187128"/>
            <a:ext cx="1625324" cy="720726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</a:t>
            </a:r>
            <a:br>
              <a:rPr lang="en-US" dirty="0"/>
            </a:br>
            <a:r>
              <a:rPr lang="en-US" dirty="0"/>
              <a:t>text</a:t>
            </a:r>
          </a:p>
        </p:txBody>
      </p:sp>
      <p:sp>
        <p:nvSpPr>
          <p:cNvPr id="66" name="Picture Placeholder 2">
            <a:extLst>
              <a:ext uri="{FF2B5EF4-FFF2-40B4-BE49-F238E27FC236}">
                <a16:creationId xmlns:a16="http://schemas.microsoft.com/office/drawing/2014/main" id="{ACA8732F-AB9E-4253-BB5A-5ADD5BA9B153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>
          <a:xfrm>
            <a:off x="9976142" y="4430694"/>
            <a:ext cx="1106424" cy="1106423"/>
          </a:xfrm>
          <a:prstGeom prst="ellipse">
            <a:avLst/>
          </a:prstGeom>
          <a:ln w="12700">
            <a:solidFill>
              <a:schemeClr val="bg1">
                <a:lumMod val="50000"/>
                <a:lumOff val="50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BB9A566A-8C97-4AE6-B9EF-701587499889}"/>
              </a:ext>
            </a:extLst>
          </p:cNvPr>
          <p:cNvCxnSpPr>
            <a:cxnSpLocks/>
          </p:cNvCxnSpPr>
          <p:nvPr userDrawn="1"/>
        </p:nvCxnSpPr>
        <p:spPr>
          <a:xfrm flipV="1">
            <a:off x="10529354" y="3980054"/>
            <a:ext cx="0" cy="44255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 Placeholder 3">
            <a:extLst>
              <a:ext uri="{FF2B5EF4-FFF2-40B4-BE49-F238E27FC236}">
                <a16:creationId xmlns:a16="http://schemas.microsoft.com/office/drawing/2014/main" id="{45B69021-5E85-4B37-B529-366AC57512FD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>
          <a:xfrm>
            <a:off x="8331612" y="1769589"/>
            <a:ext cx="3044973" cy="2212848"/>
          </a:xfrm>
          <a:custGeom>
            <a:avLst/>
            <a:gdLst>
              <a:gd name="connsiteX0" fmla="*/ 0 w 3044952"/>
              <a:gd name="connsiteY0" fmla="*/ 368815 h 2212848"/>
              <a:gd name="connsiteX1" fmla="*/ 368815 w 3044952"/>
              <a:gd name="connsiteY1" fmla="*/ 0 h 2212848"/>
              <a:gd name="connsiteX2" fmla="*/ 2676137 w 3044952"/>
              <a:gd name="connsiteY2" fmla="*/ 0 h 2212848"/>
              <a:gd name="connsiteX3" fmla="*/ 3044952 w 3044952"/>
              <a:gd name="connsiteY3" fmla="*/ 368815 h 2212848"/>
              <a:gd name="connsiteX4" fmla="*/ 3044952 w 3044952"/>
              <a:gd name="connsiteY4" fmla="*/ 1844033 h 2212848"/>
              <a:gd name="connsiteX5" fmla="*/ 2676137 w 3044952"/>
              <a:gd name="connsiteY5" fmla="*/ 2212848 h 2212848"/>
              <a:gd name="connsiteX6" fmla="*/ 368815 w 3044952"/>
              <a:gd name="connsiteY6" fmla="*/ 2212848 h 2212848"/>
              <a:gd name="connsiteX7" fmla="*/ 0 w 3044952"/>
              <a:gd name="connsiteY7" fmla="*/ 1844033 h 2212848"/>
              <a:gd name="connsiteX8" fmla="*/ 0 w 3044952"/>
              <a:gd name="connsiteY8" fmla="*/ 368815 h 2212848"/>
              <a:gd name="connsiteX0" fmla="*/ 0 w 3044952"/>
              <a:gd name="connsiteY0" fmla="*/ 368815 h 2212848"/>
              <a:gd name="connsiteX1" fmla="*/ 254515 w 3044952"/>
              <a:gd name="connsiteY1" fmla="*/ 0 h 2212848"/>
              <a:gd name="connsiteX2" fmla="*/ 2676137 w 3044952"/>
              <a:gd name="connsiteY2" fmla="*/ 0 h 2212848"/>
              <a:gd name="connsiteX3" fmla="*/ 3044952 w 3044952"/>
              <a:gd name="connsiteY3" fmla="*/ 368815 h 2212848"/>
              <a:gd name="connsiteX4" fmla="*/ 3044952 w 3044952"/>
              <a:gd name="connsiteY4" fmla="*/ 1844033 h 2212848"/>
              <a:gd name="connsiteX5" fmla="*/ 2676137 w 3044952"/>
              <a:gd name="connsiteY5" fmla="*/ 2212848 h 2212848"/>
              <a:gd name="connsiteX6" fmla="*/ 368815 w 3044952"/>
              <a:gd name="connsiteY6" fmla="*/ 2212848 h 2212848"/>
              <a:gd name="connsiteX7" fmla="*/ 0 w 3044952"/>
              <a:gd name="connsiteY7" fmla="*/ 1844033 h 2212848"/>
              <a:gd name="connsiteX8" fmla="*/ 0 w 3044952"/>
              <a:gd name="connsiteY8" fmla="*/ 368815 h 2212848"/>
              <a:gd name="connsiteX0" fmla="*/ 0 w 3044952"/>
              <a:gd name="connsiteY0" fmla="*/ 368815 h 2212848"/>
              <a:gd name="connsiteX1" fmla="*/ 254515 w 3044952"/>
              <a:gd name="connsiteY1" fmla="*/ 0 h 2212848"/>
              <a:gd name="connsiteX2" fmla="*/ 2842392 w 3044952"/>
              <a:gd name="connsiteY2" fmla="*/ 0 h 2212848"/>
              <a:gd name="connsiteX3" fmla="*/ 3044952 w 3044952"/>
              <a:gd name="connsiteY3" fmla="*/ 368815 h 2212848"/>
              <a:gd name="connsiteX4" fmla="*/ 3044952 w 3044952"/>
              <a:gd name="connsiteY4" fmla="*/ 1844033 h 2212848"/>
              <a:gd name="connsiteX5" fmla="*/ 2676137 w 3044952"/>
              <a:gd name="connsiteY5" fmla="*/ 2212848 h 2212848"/>
              <a:gd name="connsiteX6" fmla="*/ 368815 w 3044952"/>
              <a:gd name="connsiteY6" fmla="*/ 2212848 h 2212848"/>
              <a:gd name="connsiteX7" fmla="*/ 0 w 3044952"/>
              <a:gd name="connsiteY7" fmla="*/ 1844033 h 2212848"/>
              <a:gd name="connsiteX8" fmla="*/ 0 w 3044952"/>
              <a:gd name="connsiteY8" fmla="*/ 368815 h 2212848"/>
              <a:gd name="connsiteX0" fmla="*/ 21 w 3044973"/>
              <a:gd name="connsiteY0" fmla="*/ 368815 h 2212848"/>
              <a:gd name="connsiteX1" fmla="*/ 197386 w 3044973"/>
              <a:gd name="connsiteY1" fmla="*/ 0 h 2212848"/>
              <a:gd name="connsiteX2" fmla="*/ 2842413 w 3044973"/>
              <a:gd name="connsiteY2" fmla="*/ 0 h 2212848"/>
              <a:gd name="connsiteX3" fmla="*/ 3044973 w 3044973"/>
              <a:gd name="connsiteY3" fmla="*/ 368815 h 2212848"/>
              <a:gd name="connsiteX4" fmla="*/ 3044973 w 3044973"/>
              <a:gd name="connsiteY4" fmla="*/ 1844033 h 2212848"/>
              <a:gd name="connsiteX5" fmla="*/ 2676158 w 3044973"/>
              <a:gd name="connsiteY5" fmla="*/ 2212848 h 2212848"/>
              <a:gd name="connsiteX6" fmla="*/ 368836 w 3044973"/>
              <a:gd name="connsiteY6" fmla="*/ 2212848 h 2212848"/>
              <a:gd name="connsiteX7" fmla="*/ 21 w 3044973"/>
              <a:gd name="connsiteY7" fmla="*/ 1844033 h 2212848"/>
              <a:gd name="connsiteX8" fmla="*/ 21 w 3044973"/>
              <a:gd name="connsiteY8" fmla="*/ 368815 h 2212848"/>
              <a:gd name="connsiteX0" fmla="*/ 21 w 3044973"/>
              <a:gd name="connsiteY0" fmla="*/ 368815 h 2212848"/>
              <a:gd name="connsiteX1" fmla="*/ 197386 w 3044973"/>
              <a:gd name="connsiteY1" fmla="*/ 0 h 2212848"/>
              <a:gd name="connsiteX2" fmla="*/ 2842413 w 3044973"/>
              <a:gd name="connsiteY2" fmla="*/ 0 h 2212848"/>
              <a:gd name="connsiteX3" fmla="*/ 3044973 w 3044973"/>
              <a:gd name="connsiteY3" fmla="*/ 368815 h 2212848"/>
              <a:gd name="connsiteX4" fmla="*/ 3044973 w 3044973"/>
              <a:gd name="connsiteY4" fmla="*/ 1844033 h 2212848"/>
              <a:gd name="connsiteX5" fmla="*/ 2676158 w 3044973"/>
              <a:gd name="connsiteY5" fmla="*/ 2212848 h 2212848"/>
              <a:gd name="connsiteX6" fmla="*/ 233754 w 3044973"/>
              <a:gd name="connsiteY6" fmla="*/ 2207652 h 2212848"/>
              <a:gd name="connsiteX7" fmla="*/ 21 w 3044973"/>
              <a:gd name="connsiteY7" fmla="*/ 1844033 h 2212848"/>
              <a:gd name="connsiteX8" fmla="*/ 21 w 3044973"/>
              <a:gd name="connsiteY8" fmla="*/ 368815 h 2212848"/>
              <a:gd name="connsiteX0" fmla="*/ 21 w 3044973"/>
              <a:gd name="connsiteY0" fmla="*/ 368815 h 2212848"/>
              <a:gd name="connsiteX1" fmla="*/ 197386 w 3044973"/>
              <a:gd name="connsiteY1" fmla="*/ 0 h 2212848"/>
              <a:gd name="connsiteX2" fmla="*/ 2842413 w 3044973"/>
              <a:gd name="connsiteY2" fmla="*/ 0 h 2212848"/>
              <a:gd name="connsiteX3" fmla="*/ 3044973 w 3044973"/>
              <a:gd name="connsiteY3" fmla="*/ 368815 h 2212848"/>
              <a:gd name="connsiteX4" fmla="*/ 3044973 w 3044973"/>
              <a:gd name="connsiteY4" fmla="*/ 1844033 h 2212848"/>
              <a:gd name="connsiteX5" fmla="*/ 2842413 w 3044973"/>
              <a:gd name="connsiteY5" fmla="*/ 2212848 h 2212848"/>
              <a:gd name="connsiteX6" fmla="*/ 233754 w 3044973"/>
              <a:gd name="connsiteY6" fmla="*/ 2207652 h 2212848"/>
              <a:gd name="connsiteX7" fmla="*/ 21 w 3044973"/>
              <a:gd name="connsiteY7" fmla="*/ 1844033 h 2212848"/>
              <a:gd name="connsiteX8" fmla="*/ 21 w 3044973"/>
              <a:gd name="connsiteY8" fmla="*/ 368815 h 2212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44973" h="2212848">
                <a:moveTo>
                  <a:pt x="21" y="368815"/>
                </a:moveTo>
                <a:cubicBezTo>
                  <a:pt x="21" y="165124"/>
                  <a:pt x="-6305" y="0"/>
                  <a:pt x="197386" y="0"/>
                </a:cubicBezTo>
                <a:lnTo>
                  <a:pt x="2842413" y="0"/>
                </a:lnTo>
                <a:cubicBezTo>
                  <a:pt x="3046104" y="0"/>
                  <a:pt x="3044973" y="165124"/>
                  <a:pt x="3044973" y="368815"/>
                </a:cubicBezTo>
                <a:lnTo>
                  <a:pt x="3044973" y="1844033"/>
                </a:lnTo>
                <a:cubicBezTo>
                  <a:pt x="3044973" y="2047724"/>
                  <a:pt x="3046104" y="2212848"/>
                  <a:pt x="2842413" y="2212848"/>
                </a:cubicBezTo>
                <a:lnTo>
                  <a:pt x="233754" y="2207652"/>
                </a:lnTo>
                <a:cubicBezTo>
                  <a:pt x="30063" y="2207652"/>
                  <a:pt x="21" y="2047724"/>
                  <a:pt x="21" y="1844033"/>
                </a:cubicBezTo>
                <a:lnTo>
                  <a:pt x="21" y="368815"/>
                </a:lnTo>
                <a:close/>
              </a:path>
            </a:pathLst>
          </a:custGeom>
          <a:ln>
            <a:solidFill>
              <a:schemeClr val="bg1">
                <a:lumMod val="50000"/>
                <a:lumOff val="50000"/>
              </a:schemeClr>
            </a:solidFill>
          </a:ln>
        </p:spPr>
        <p:txBody>
          <a:bodyPr lIns="216000" tIns="180000" rIns="216000" bIns="180000">
            <a:norm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E407CD49-808A-445A-96C0-E3083C9FB390}"/>
              </a:ext>
            </a:extLst>
          </p:cNvPr>
          <p:cNvSpPr/>
          <p:nvPr userDrawn="1"/>
        </p:nvSpPr>
        <p:spPr>
          <a:xfrm>
            <a:off x="10478954" y="3925610"/>
            <a:ext cx="100800" cy="100800"/>
          </a:xfrm>
          <a:prstGeom prst="ellipse">
            <a:avLst/>
          </a:prstGeom>
          <a:solidFill>
            <a:schemeClr val="bg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413122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F1B35C-893A-4033-ADC0-2192AFA2927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637DF8-B064-4F36-89F8-EBF538A2E7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6" y="1980591"/>
            <a:ext cx="4187903" cy="1177174"/>
          </a:xfrm>
        </p:spPr>
        <p:txBody>
          <a:bodyPr lIns="0" tIns="0" rIns="0" bIns="0"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CASE STUDY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2532A-5006-46B7-AE99-3A6891CD0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26770" y="3610893"/>
            <a:ext cx="4168311" cy="189753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FC6D7-3241-401C-A16A-4A7CC265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10, 2018</a:t>
            </a:r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5D6DC-ABA5-4D00-9CD3-92FFDD1F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PECP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59C86-0106-40E0-AA18-795EC5787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D14F7B3-A6CF-491C-9855-75B5784CC4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7317392-EF87-4050-8BBE-32F74B0CF15A}"/>
              </a:ext>
            </a:extLst>
          </p:cNvPr>
          <p:cNvGrpSpPr/>
          <p:nvPr userDrawn="1"/>
        </p:nvGrpSpPr>
        <p:grpSpPr>
          <a:xfrm>
            <a:off x="0" y="3319328"/>
            <a:ext cx="3866400" cy="100800"/>
            <a:chOff x="-1228304" y="3240138"/>
            <a:chExt cx="3866400" cy="1008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85A4134-866D-4143-AC1E-8A2FFDB4985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228304" y="3290538"/>
              <a:ext cx="3816000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BBC5D9C-B8FB-455B-9398-36DB21F2765E}"/>
                </a:ext>
              </a:extLst>
            </p:cNvPr>
            <p:cNvSpPr/>
            <p:nvPr userDrawn="1"/>
          </p:nvSpPr>
          <p:spPr>
            <a:xfrm>
              <a:off x="2537296" y="3240138"/>
              <a:ext cx="100800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72225750-E4CE-4A81-A0C3-4023030D637E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819C324-07DF-49DB-A08C-0E6155CE3041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75A34025-44F2-4A09-8629-F1794E9D35AF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15854A2-EAE9-4B2A-84CF-5A4BD753863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82DA762C-1D45-43AA-9DB3-3D8DBE3EACFE}"/>
              </a:ext>
            </a:extLst>
          </p:cNvPr>
          <p:cNvSpPr>
            <a:spLocks noGrp="1"/>
          </p:cNvSpPr>
          <p:nvPr>
            <p:ph type="body" idx="33" hasCustomPrompt="1"/>
          </p:nvPr>
        </p:nvSpPr>
        <p:spPr>
          <a:xfrm>
            <a:off x="5267325" y="1126345"/>
            <a:ext cx="6086475" cy="2662466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4C3C1BF4-C955-4D71-87E4-BE0F7B619575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5269967" y="3909256"/>
            <a:ext cx="6086475" cy="1822399"/>
          </a:xfrm>
        </p:spPr>
        <p:txBody>
          <a:bodyPr lIns="0" tIns="0" rIns="0" bIns="0">
            <a:normAutofit/>
          </a:bodyPr>
          <a:lstStyle>
            <a:lvl1pPr marL="216000" indent="-2160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59565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 Phone and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10, 2018</a:t>
            </a:r>
            <a:endParaRPr lang="ru-R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PECP</a:t>
            </a: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F87C9E-53A2-4DE1-89DC-3907BE2E3D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0" y="1294387"/>
            <a:ext cx="5314072" cy="569086"/>
          </a:xfrm>
        </p:spPr>
        <p:txBody>
          <a:bodyPr lIns="0" tIns="0" rIns="0" bIns="0" anchor="b"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CLICK TO EDIT TITLE</a:t>
            </a:r>
            <a:endParaRPr lang="ru-RU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B453F8F-AA02-4E0D-93BF-8CF4F149037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00" y="2212679"/>
            <a:ext cx="5292725" cy="978407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541F291-2E4B-474E-9ED0-55C97A2A06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E4D57E-4989-4939-A31F-637543FAB606}"/>
              </a:ext>
            </a:extLst>
          </p:cNvPr>
          <p:cNvGrpSpPr/>
          <p:nvPr userDrawn="1"/>
        </p:nvGrpSpPr>
        <p:grpSpPr>
          <a:xfrm flipH="1">
            <a:off x="6096000" y="1970230"/>
            <a:ext cx="6096000" cy="100800"/>
            <a:chOff x="646015" y="3248308"/>
            <a:chExt cx="3107749" cy="1008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70B72A7-B625-48B8-88E6-BCE2A4DD531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46015" y="3290538"/>
              <a:ext cx="3107749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1ED729F-F8A5-4244-9776-4935C260F11F}"/>
                </a:ext>
              </a:extLst>
            </p:cNvPr>
            <p:cNvSpPr/>
            <p:nvPr userDrawn="1"/>
          </p:nvSpPr>
          <p:spPr>
            <a:xfrm>
              <a:off x="3702376" y="3248308"/>
              <a:ext cx="51388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50998C-CF95-4C6F-8962-8EB2DB30177D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F86A2ACD-8CF5-48A3-A678-E213A809B332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0811BB-0E37-4D70-84A5-97B3FBEDCB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03B3046-0457-4D23-8E0C-64E3FCD620BB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BD2EF23-562D-4049-92E3-48371C9E83A4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6098826" y="3335524"/>
            <a:ext cx="5311245" cy="2248846"/>
          </a:xfrm>
        </p:spPr>
        <p:txBody>
          <a:bodyPr lIns="0" tIns="0" rIns="0" bIns="0">
            <a:normAutofit/>
          </a:bodyPr>
          <a:lstStyle>
            <a:lvl1pPr marL="216000" indent="-2160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96B07E0-C579-4C5F-9AD4-6AF791562924}"/>
              </a:ext>
            </a:extLst>
          </p:cNvPr>
          <p:cNvSpPr/>
          <p:nvPr userDrawn="1"/>
        </p:nvSpPr>
        <p:spPr>
          <a:xfrm>
            <a:off x="963549" y="1819285"/>
            <a:ext cx="4306824" cy="3648456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rcRect/>
            <a:stretch>
              <a:fillRect t="-195" b="-19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D5639F99-011E-49CF-8ABD-A4DB4439FB4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315505" y="1976894"/>
            <a:ext cx="1819656" cy="3108960"/>
          </a:xfrm>
          <a:ln w="25400">
            <a:solidFill>
              <a:schemeClr val="tx2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22" name="Picture Placeholder 2">
            <a:extLst>
              <a:ext uri="{FF2B5EF4-FFF2-40B4-BE49-F238E27FC236}">
                <a16:creationId xmlns:a16="http://schemas.microsoft.com/office/drawing/2014/main" id="{028483B2-B562-448D-AEE1-556BC9366BBA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1102188" y="3517926"/>
            <a:ext cx="2057400" cy="1819656"/>
          </a:xfrm>
          <a:ln w="25400">
            <a:solidFill>
              <a:schemeClr val="tx2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57634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42737603-04DB-411C-B2D9-BDFF9AEE89D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605A03A4-E79C-49C5-A546-FF8E2D42E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83319" y="3054194"/>
            <a:ext cx="1645920" cy="618756"/>
          </a:xfr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1400" i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9EA27EF7-FC6B-496C-B737-B9219950367E}"/>
              </a:ext>
            </a:extLst>
          </p:cNvPr>
          <p:cNvSpPr>
            <a:spLocks noGrp="1"/>
          </p:cNvSpPr>
          <p:nvPr>
            <p:ph type="body" sz="half" idx="34" hasCustomPrompt="1"/>
          </p:nvPr>
        </p:nvSpPr>
        <p:spPr>
          <a:xfrm>
            <a:off x="1384584" y="2023761"/>
            <a:ext cx="2469965" cy="982274"/>
          </a:xfrm>
        </p:spPr>
        <p:txBody>
          <a:bodyPr l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2000" b="1" kern="1200" dirty="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Master text</a:t>
            </a:r>
            <a:br>
              <a:rPr lang="en-US" dirty="0"/>
            </a:br>
            <a:r>
              <a:rPr lang="en-US" dirty="0"/>
              <a:t>styles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6C0E2C30-6E91-49DE-B7A1-6E32A19EC81D}"/>
              </a:ext>
            </a:extLst>
          </p:cNvPr>
          <p:cNvSpPr>
            <a:spLocks noGrp="1"/>
          </p:cNvSpPr>
          <p:nvPr>
            <p:ph type="body" sz="half" idx="36"/>
          </p:nvPr>
        </p:nvSpPr>
        <p:spPr>
          <a:xfrm>
            <a:off x="2596444" y="3054194"/>
            <a:ext cx="1389888" cy="618756"/>
          </a:xfr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1400" i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24" name="Picture Placeholder 12">
            <a:extLst>
              <a:ext uri="{FF2B5EF4-FFF2-40B4-BE49-F238E27FC236}">
                <a16:creationId xmlns:a16="http://schemas.microsoft.com/office/drawing/2014/main" id="{70BE5E73-C067-492F-BE30-5E3DADAD40EF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875852" y="3731781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25" name="Picture Placeholder 12">
            <a:extLst>
              <a:ext uri="{FF2B5EF4-FFF2-40B4-BE49-F238E27FC236}">
                <a16:creationId xmlns:a16="http://schemas.microsoft.com/office/drawing/2014/main" id="{36A9B448-4FDC-41F7-941E-5BF5A129057A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2499831" y="3731781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90B3A413-8776-4B3B-931F-C132DAB3A425}"/>
              </a:ext>
            </a:extLst>
          </p:cNvPr>
          <p:cNvSpPr>
            <a:spLocks noGrp="1"/>
          </p:cNvSpPr>
          <p:nvPr>
            <p:ph type="body" sz="half" idx="39"/>
          </p:nvPr>
        </p:nvSpPr>
        <p:spPr>
          <a:xfrm>
            <a:off x="4940427" y="3054194"/>
            <a:ext cx="2113508" cy="618756"/>
          </a:xfr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1400" i="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27" name="Text Placeholder 3">
            <a:extLst>
              <a:ext uri="{FF2B5EF4-FFF2-40B4-BE49-F238E27FC236}">
                <a16:creationId xmlns:a16="http://schemas.microsoft.com/office/drawing/2014/main" id="{BAD0CCD5-B712-4DB2-BFE3-4D3461B29F6D}"/>
              </a:ext>
            </a:extLst>
          </p:cNvPr>
          <p:cNvSpPr>
            <a:spLocks noGrp="1"/>
          </p:cNvSpPr>
          <p:nvPr>
            <p:ph type="body" sz="half" idx="40" hasCustomPrompt="1"/>
          </p:nvPr>
        </p:nvSpPr>
        <p:spPr>
          <a:xfrm>
            <a:off x="5494328" y="2023761"/>
            <a:ext cx="1943702" cy="982274"/>
          </a:xfrm>
        </p:spPr>
        <p:txBody>
          <a:bodyPr l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2000" b="1" kern="1200" dirty="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Master text</a:t>
            </a:r>
            <a:br>
              <a:rPr lang="en-US" dirty="0"/>
            </a:br>
            <a:r>
              <a:rPr lang="en-US" dirty="0"/>
              <a:t>styles</a:t>
            </a:r>
          </a:p>
        </p:txBody>
      </p:sp>
      <p:sp>
        <p:nvSpPr>
          <p:cNvPr id="28" name="Picture Placeholder 12">
            <a:extLst>
              <a:ext uri="{FF2B5EF4-FFF2-40B4-BE49-F238E27FC236}">
                <a16:creationId xmlns:a16="http://schemas.microsoft.com/office/drawing/2014/main" id="{64125935-B0D3-4ABD-9BBA-A60E46D2C55C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946407" y="3731781"/>
            <a:ext cx="2048256" cy="8961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29" name="Text Placeholder 3">
            <a:extLst>
              <a:ext uri="{FF2B5EF4-FFF2-40B4-BE49-F238E27FC236}">
                <a16:creationId xmlns:a16="http://schemas.microsoft.com/office/drawing/2014/main" id="{47D3BA4D-FA26-44C8-B927-E42CC8E67B79}"/>
              </a:ext>
            </a:extLst>
          </p:cNvPr>
          <p:cNvSpPr>
            <a:spLocks noGrp="1"/>
          </p:cNvSpPr>
          <p:nvPr>
            <p:ph type="body" sz="half" idx="45"/>
          </p:nvPr>
        </p:nvSpPr>
        <p:spPr>
          <a:xfrm>
            <a:off x="7900319" y="3054194"/>
            <a:ext cx="2197045" cy="618756"/>
          </a:xfr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1400" i="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2D2A84D7-2523-470B-A3C0-0140355D4F68}"/>
              </a:ext>
            </a:extLst>
          </p:cNvPr>
          <p:cNvSpPr>
            <a:spLocks noGrp="1"/>
          </p:cNvSpPr>
          <p:nvPr>
            <p:ph type="body" sz="half" idx="46" hasCustomPrompt="1"/>
          </p:nvPr>
        </p:nvSpPr>
        <p:spPr>
          <a:xfrm>
            <a:off x="8454220" y="2023761"/>
            <a:ext cx="1943702" cy="982274"/>
          </a:xfrm>
        </p:spPr>
        <p:txBody>
          <a:bodyPr l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2000" b="1" kern="1200" dirty="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Master text</a:t>
            </a:r>
            <a:br>
              <a:rPr lang="en-US" dirty="0"/>
            </a:br>
            <a:r>
              <a:rPr lang="en-US" dirty="0"/>
              <a:t>styles</a:t>
            </a:r>
          </a:p>
        </p:txBody>
      </p:sp>
      <p:sp>
        <p:nvSpPr>
          <p:cNvPr id="32" name="Text Placeholder 3">
            <a:extLst>
              <a:ext uri="{FF2B5EF4-FFF2-40B4-BE49-F238E27FC236}">
                <a16:creationId xmlns:a16="http://schemas.microsoft.com/office/drawing/2014/main" id="{55D1A91B-BB99-4DC7-B8F5-55514B49A9D1}"/>
              </a:ext>
            </a:extLst>
          </p:cNvPr>
          <p:cNvSpPr>
            <a:spLocks noGrp="1"/>
          </p:cNvSpPr>
          <p:nvPr>
            <p:ph type="body" sz="half" idx="49"/>
          </p:nvPr>
        </p:nvSpPr>
        <p:spPr>
          <a:xfrm>
            <a:off x="7900319" y="4671712"/>
            <a:ext cx="2223939" cy="519503"/>
          </a:xfr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1400" i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33" name="Text Placeholder 3">
            <a:extLst>
              <a:ext uri="{FF2B5EF4-FFF2-40B4-BE49-F238E27FC236}">
                <a16:creationId xmlns:a16="http://schemas.microsoft.com/office/drawing/2014/main" id="{FFAB2C75-BBBF-4A4D-A633-7CEFFABAFE32}"/>
              </a:ext>
            </a:extLst>
          </p:cNvPr>
          <p:cNvSpPr>
            <a:spLocks noGrp="1"/>
          </p:cNvSpPr>
          <p:nvPr>
            <p:ph type="body" sz="half" idx="51"/>
          </p:nvPr>
        </p:nvSpPr>
        <p:spPr>
          <a:xfrm>
            <a:off x="4940427" y="4830765"/>
            <a:ext cx="2048256" cy="519503"/>
          </a:xfr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1400" i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34" name="Text Placeholder 7">
            <a:extLst>
              <a:ext uri="{FF2B5EF4-FFF2-40B4-BE49-F238E27FC236}">
                <a16:creationId xmlns:a16="http://schemas.microsoft.com/office/drawing/2014/main" id="{83CD3289-0FBC-4854-8EB2-ADD41F89CA4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23358" y="2023413"/>
            <a:ext cx="558402" cy="89611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7000" b="1">
                <a:ln>
                  <a:solidFill>
                    <a:schemeClr val="tx1"/>
                  </a:solidFill>
                </a:ln>
                <a:noFill/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1</a:t>
            </a:r>
            <a:endParaRPr lang="ru-RU" dirty="0"/>
          </a:p>
        </p:txBody>
      </p:sp>
      <p:sp>
        <p:nvSpPr>
          <p:cNvPr id="36" name="Text Placeholder 7">
            <a:extLst>
              <a:ext uri="{FF2B5EF4-FFF2-40B4-BE49-F238E27FC236}">
                <a16:creationId xmlns:a16="http://schemas.microsoft.com/office/drawing/2014/main" id="{2F18CD59-6602-4DEC-9B12-412E6BAF9283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4912823" y="1999493"/>
            <a:ext cx="558402" cy="89611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ru-RU" sz="7000" b="1" kern="1200" dirty="0">
                <a:ln>
                  <a:solidFill>
                    <a:schemeClr val="tx1"/>
                  </a:solidFill>
                </a:ln>
                <a:noFill/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1</a:t>
            </a:r>
            <a:endParaRPr lang="ru-RU" dirty="0"/>
          </a:p>
        </p:txBody>
      </p:sp>
      <p:sp>
        <p:nvSpPr>
          <p:cNvPr id="37" name="Text Placeholder 7">
            <a:extLst>
              <a:ext uri="{FF2B5EF4-FFF2-40B4-BE49-F238E27FC236}">
                <a16:creationId xmlns:a16="http://schemas.microsoft.com/office/drawing/2014/main" id="{88B09568-0B94-4B51-BE65-A72C65C3D7DA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7873424" y="2002966"/>
            <a:ext cx="558402" cy="89611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ru-RU" sz="7000" b="1" kern="1200" dirty="0">
                <a:ln>
                  <a:solidFill>
                    <a:schemeClr val="tx1"/>
                  </a:solidFill>
                </a:ln>
                <a:noFill/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1</a:t>
            </a:r>
            <a:endParaRPr lang="ru-RU" dirty="0"/>
          </a:p>
        </p:txBody>
      </p:sp>
      <p:sp>
        <p:nvSpPr>
          <p:cNvPr id="40" name="Text Placeholder 3">
            <a:extLst>
              <a:ext uri="{FF2B5EF4-FFF2-40B4-BE49-F238E27FC236}">
                <a16:creationId xmlns:a16="http://schemas.microsoft.com/office/drawing/2014/main" id="{315834F5-9ACD-4898-B96E-8C732881FF01}"/>
              </a:ext>
            </a:extLst>
          </p:cNvPr>
          <p:cNvSpPr>
            <a:spLocks noGrp="1"/>
          </p:cNvSpPr>
          <p:nvPr>
            <p:ph type="body" sz="half" idx="50"/>
          </p:nvPr>
        </p:nvSpPr>
        <p:spPr>
          <a:xfrm>
            <a:off x="2359124" y="5706529"/>
            <a:ext cx="8993089" cy="365122"/>
          </a:xfrm>
        </p:spPr>
        <p:txBody>
          <a:bodyPr lIns="0" tIns="0" rIns="0" bIns="0" anchor="t" anchorCtr="0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lang="en-US" sz="1400" i="0" kern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8" name="Title 1">
            <a:extLst>
              <a:ext uri="{FF2B5EF4-FFF2-40B4-BE49-F238E27FC236}">
                <a16:creationId xmlns:a16="http://schemas.microsoft.com/office/drawing/2014/main" id="{7E5CF6DE-4761-4BA5-A429-30AC8BBAD4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9" y="780001"/>
            <a:ext cx="10512424" cy="606677"/>
          </a:xfrm>
        </p:spPr>
        <p:txBody>
          <a:bodyPr lIns="0" tIns="0" rIns="0" bIns="0" anchor="t" anchorCtr="0">
            <a:normAutofit/>
          </a:bodyPr>
          <a:lstStyle>
            <a:lvl1pPr marL="0"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3600" b="1" kern="1200" dirty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HOW TO USE THIS TEMPLATE</a:t>
            </a:r>
            <a:endParaRPr lang="ru-RU" dirty="0"/>
          </a:p>
        </p:txBody>
      </p:sp>
      <p:sp>
        <p:nvSpPr>
          <p:cNvPr id="41" name="Picture Placeholder 9">
            <a:extLst>
              <a:ext uri="{FF2B5EF4-FFF2-40B4-BE49-F238E27FC236}">
                <a16:creationId xmlns:a16="http://schemas.microsoft.com/office/drawing/2014/main" id="{8A4896B5-1C5E-47F0-8F0C-4EF97E356C8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900319" y="3779907"/>
            <a:ext cx="1481328" cy="7589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87F4783-C8BA-411C-A188-4A4DAED10C02}"/>
              </a:ext>
            </a:extLst>
          </p:cNvPr>
          <p:cNvGrpSpPr/>
          <p:nvPr userDrawn="1"/>
        </p:nvGrpSpPr>
        <p:grpSpPr>
          <a:xfrm flipH="1">
            <a:off x="4416000" y="1375202"/>
            <a:ext cx="7776000" cy="100800"/>
            <a:chOff x="-322289" y="3240138"/>
            <a:chExt cx="5070122" cy="100800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59A2713-966D-4694-A067-D6BE1B2986D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22289" y="3290538"/>
              <a:ext cx="5070122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FCA15F19-C2FE-4F13-9359-69E884CA83B9}"/>
                </a:ext>
              </a:extLst>
            </p:cNvPr>
            <p:cNvSpPr/>
            <p:nvPr userDrawn="1"/>
          </p:nvSpPr>
          <p:spPr>
            <a:xfrm>
              <a:off x="4682109" y="3240138"/>
              <a:ext cx="65724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325357769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78196A9-689D-4410-BFC0-7ACB19755A0C}"/>
              </a:ext>
            </a:extLst>
          </p:cNvPr>
          <p:cNvSpPr/>
          <p:nvPr userDrawn="1"/>
        </p:nvSpPr>
        <p:spPr>
          <a:xfrm>
            <a:off x="0" y="0"/>
            <a:ext cx="12192000" cy="4416552"/>
          </a:xfrm>
          <a:prstGeom prst="rect">
            <a:avLst/>
          </a:prstGeom>
          <a:blipFill>
            <a:blip r:embed="rId2"/>
            <a:srcRect/>
            <a:stretch>
              <a:fillRect l="-842" r="-842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9BFEAD-57CF-438A-8084-C5AC7F47E54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462986"/>
            <a:ext cx="9144000" cy="178609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7A3CB-B083-4E49-9123-A5E47559D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10, 2018</a:t>
            </a:r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4102C-4609-416C-A808-0FFE0051D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PECP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BCC5D-6F2C-472F-BD4C-4096793DF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E854BB-FA44-4CAB-85DF-F5C412560348}"/>
              </a:ext>
            </a:extLst>
          </p:cNvPr>
          <p:cNvSpPr/>
          <p:nvPr userDrawn="1"/>
        </p:nvSpPr>
        <p:spPr>
          <a:xfrm>
            <a:off x="0" y="4416552"/>
            <a:ext cx="12192000" cy="2441448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9BFFF1-5465-4317-B9DB-C23A5B1D76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34696"/>
            <a:ext cx="9144000" cy="45979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1">
                <a:latin typeface="+mn-lt"/>
                <a:cs typeface="Segoe UI Semibold" panose="020B07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76B4374-8F24-43DE-860D-E5C6EA850AB4}"/>
              </a:ext>
            </a:extLst>
          </p:cNvPr>
          <p:cNvGrpSpPr/>
          <p:nvPr userDrawn="1"/>
        </p:nvGrpSpPr>
        <p:grpSpPr>
          <a:xfrm>
            <a:off x="3619265" y="2253996"/>
            <a:ext cx="4953471" cy="100584"/>
            <a:chOff x="3631692" y="2253996"/>
            <a:chExt cx="4953471" cy="100584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585C7755-9394-4129-AB48-1AC32DA80C75}"/>
                </a:ext>
              </a:extLst>
            </p:cNvPr>
            <p:cNvSpPr/>
            <p:nvPr userDrawn="1"/>
          </p:nvSpPr>
          <p:spPr>
            <a:xfrm>
              <a:off x="3631692" y="2253996"/>
              <a:ext cx="100584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4C71ABE-575A-48CF-82B1-EDE8535F3993}"/>
                </a:ext>
              </a:extLst>
            </p:cNvPr>
            <p:cNvCxnSpPr/>
            <p:nvPr userDrawn="1"/>
          </p:nvCxnSpPr>
          <p:spPr>
            <a:xfrm>
              <a:off x="3681984" y="2307679"/>
              <a:ext cx="4828032" cy="0"/>
            </a:xfrm>
            <a:prstGeom prst="line">
              <a:avLst/>
            </a:prstGeom>
            <a:ln w="12700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E3C1EA63-78B2-4715-B4DC-63D98AC7F354}"/>
                </a:ext>
              </a:extLst>
            </p:cNvPr>
            <p:cNvSpPr/>
            <p:nvPr userDrawn="1"/>
          </p:nvSpPr>
          <p:spPr>
            <a:xfrm>
              <a:off x="8484579" y="2253996"/>
              <a:ext cx="100584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9BB74A1-0BEA-4AD8-8138-0641A45D8B40}"/>
              </a:ext>
            </a:extLst>
          </p:cNvPr>
          <p:cNvGrpSpPr/>
          <p:nvPr userDrawn="1"/>
        </p:nvGrpSpPr>
        <p:grpSpPr>
          <a:xfrm>
            <a:off x="4652581" y="5305363"/>
            <a:ext cx="2886839" cy="100584"/>
            <a:chOff x="3631690" y="2253996"/>
            <a:chExt cx="5028467" cy="100584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3D0026E-5270-4C52-A1AF-5631E8192DCD}"/>
                </a:ext>
              </a:extLst>
            </p:cNvPr>
            <p:cNvSpPr/>
            <p:nvPr userDrawn="1"/>
          </p:nvSpPr>
          <p:spPr>
            <a:xfrm>
              <a:off x="3631690" y="2253996"/>
              <a:ext cx="175203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6085D92-5F70-4097-A2FF-C15B13788D08}"/>
                </a:ext>
              </a:extLst>
            </p:cNvPr>
            <p:cNvCxnSpPr/>
            <p:nvPr userDrawn="1"/>
          </p:nvCxnSpPr>
          <p:spPr>
            <a:xfrm>
              <a:off x="3681984" y="2307679"/>
              <a:ext cx="4828032" cy="0"/>
            </a:xfrm>
            <a:prstGeom prst="line">
              <a:avLst/>
            </a:prstGeom>
            <a:ln w="12700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BE68EB6C-48D0-4EBF-8541-926D16790F52}"/>
                </a:ext>
              </a:extLst>
            </p:cNvPr>
            <p:cNvSpPr/>
            <p:nvPr userDrawn="1"/>
          </p:nvSpPr>
          <p:spPr>
            <a:xfrm>
              <a:off x="8484578" y="2253996"/>
              <a:ext cx="175579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364189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10, 2018</a:t>
            </a:r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PECP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B6FE9A2-5CE4-4652-97CE-3FF947D5485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238430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5015858-8549-49EA-BB83-070E0D9D4890}"/>
              </a:ext>
            </a:extLst>
          </p:cNvPr>
          <p:cNvSpPr/>
          <p:nvPr userDrawn="1"/>
        </p:nvSpPr>
        <p:spPr>
          <a:xfrm>
            <a:off x="6083808" y="0"/>
            <a:ext cx="6108192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6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06FBAC-B8FD-4768-B682-E0B93BA331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69768" y="2133599"/>
            <a:ext cx="4618957" cy="2492461"/>
          </a:xfrm>
        </p:spPr>
        <p:txBody>
          <a:bodyPr lIns="0" tIns="0" rIns="0" bIns="0" anchor="b" anchorCtr="0">
            <a:noAutofit/>
          </a:bodyPr>
          <a:lstStyle>
            <a:lvl1pPr>
              <a:defRPr sz="6000"/>
            </a:lvl1pPr>
          </a:lstStyle>
          <a:p>
            <a:r>
              <a:rPr lang="en-US" dirty="0"/>
              <a:t>PITCH</a:t>
            </a:r>
            <a:br>
              <a:rPr lang="en-US" dirty="0"/>
            </a:br>
            <a:r>
              <a:rPr lang="en-US" dirty="0"/>
              <a:t>DECK</a:t>
            </a:r>
            <a:br>
              <a:rPr lang="en-US" dirty="0"/>
            </a:br>
            <a:r>
              <a:rPr lang="en-US" dirty="0"/>
              <a:t>TITLE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2534F-03A6-408A-9BF1-303D0A440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10, 2018</a:t>
            </a:r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4E181-0C50-4F43-A5A7-6FDD1500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PECP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749CC-EB55-4FEF-AA4C-9A9C6E2AA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F3E26A6-6962-4A35-AA86-805537D45296}"/>
              </a:ext>
            </a:extLst>
          </p:cNvPr>
          <p:cNvGrpSpPr/>
          <p:nvPr userDrawn="1"/>
        </p:nvGrpSpPr>
        <p:grpSpPr>
          <a:xfrm>
            <a:off x="6769768" y="1947412"/>
            <a:ext cx="2520148" cy="102440"/>
            <a:chOff x="3631690" y="2252140"/>
            <a:chExt cx="4389743" cy="10244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681504C4-12AC-4251-8E47-0089784BDB9B}"/>
                </a:ext>
              </a:extLst>
            </p:cNvPr>
            <p:cNvSpPr/>
            <p:nvPr userDrawn="1"/>
          </p:nvSpPr>
          <p:spPr>
            <a:xfrm>
              <a:off x="3631690" y="2253996"/>
              <a:ext cx="175203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92040D0-01C2-4643-8F84-3B8F334E545C}"/>
                </a:ext>
              </a:extLst>
            </p:cNvPr>
            <p:cNvCxnSpPr/>
            <p:nvPr userDrawn="1"/>
          </p:nvCxnSpPr>
          <p:spPr>
            <a:xfrm>
              <a:off x="3681984" y="2307679"/>
              <a:ext cx="4201365" cy="0"/>
            </a:xfrm>
            <a:prstGeom prst="line">
              <a:avLst/>
            </a:prstGeom>
            <a:ln w="12700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ED601E9-2BFC-460B-A2A8-69A787A4988E}"/>
                </a:ext>
              </a:extLst>
            </p:cNvPr>
            <p:cNvSpPr/>
            <p:nvPr userDrawn="1"/>
          </p:nvSpPr>
          <p:spPr>
            <a:xfrm>
              <a:off x="7845854" y="2252140"/>
              <a:ext cx="175579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B49A8A6-FEDB-4D20-B581-A84DB8EFE977}"/>
              </a:ext>
            </a:extLst>
          </p:cNvPr>
          <p:cNvGrpSpPr/>
          <p:nvPr userDrawn="1"/>
        </p:nvGrpSpPr>
        <p:grpSpPr>
          <a:xfrm>
            <a:off x="6769768" y="4654084"/>
            <a:ext cx="2520148" cy="100584"/>
            <a:chOff x="3631690" y="2253996"/>
            <a:chExt cx="4389742" cy="100584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2F65998-5EC3-446A-8307-1CF81A348CE3}"/>
                </a:ext>
              </a:extLst>
            </p:cNvPr>
            <p:cNvSpPr/>
            <p:nvPr userDrawn="1"/>
          </p:nvSpPr>
          <p:spPr>
            <a:xfrm>
              <a:off x="3631690" y="2253996"/>
              <a:ext cx="175203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CC5D776-F60A-4A0C-AA7C-EFACDA2CEA88}"/>
                </a:ext>
              </a:extLst>
            </p:cNvPr>
            <p:cNvCxnSpPr/>
            <p:nvPr userDrawn="1"/>
          </p:nvCxnSpPr>
          <p:spPr>
            <a:xfrm>
              <a:off x="3681984" y="2307679"/>
              <a:ext cx="4201364" cy="0"/>
            </a:xfrm>
            <a:prstGeom prst="line">
              <a:avLst/>
            </a:prstGeom>
            <a:ln w="12700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AEAFE309-55C5-409C-92ED-748307C74318}"/>
                </a:ext>
              </a:extLst>
            </p:cNvPr>
            <p:cNvSpPr/>
            <p:nvPr userDrawn="1"/>
          </p:nvSpPr>
          <p:spPr>
            <a:xfrm>
              <a:off x="7845853" y="2253996"/>
              <a:ext cx="175579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7" name="Subtitle 2">
            <a:extLst>
              <a:ext uri="{FF2B5EF4-FFF2-40B4-BE49-F238E27FC236}">
                <a16:creationId xmlns:a16="http://schemas.microsoft.com/office/drawing/2014/main" id="{5B77B20B-76F5-4912-803D-5709F730D4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69767" y="4889444"/>
            <a:ext cx="4618957" cy="590626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>
                <a:latin typeface="+mn-lt"/>
                <a:cs typeface="Segoe UI Semibold" panose="020B07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195899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16E3F0B-343E-4C97-A8D6-C47FCC915F7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15E379-3C1C-4942-917E-02E25E8CB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9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6047C4-77C4-4E19-8DD7-2ED3165B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10, 2018</a:t>
            </a:r>
            <a:endParaRPr lang="ru-R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50B5CF-1C4F-4BA2-8E78-5F48C92A9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PECP</a:t>
            </a:r>
            <a:endParaRPr lang="ru-R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C6A0A-8A9D-47A1-97DA-BB4949151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EA943F6-C418-4339-8C7E-A12127BDE2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7777"/>
            <a:ext cx="10515600" cy="4534293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4681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B6FE9A2-5CE4-4652-97CE-3FF947D5485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15E379-3C1C-4942-917E-02E25E8CB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9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6047C4-77C4-4E19-8DD7-2ED3165B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10, 2018</a:t>
            </a:r>
            <a:endParaRPr lang="ru-R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50B5CF-1C4F-4BA2-8E78-5F48C92A9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PECP</a:t>
            </a:r>
            <a:endParaRPr lang="ru-R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C6A0A-8A9D-47A1-97DA-BB4949151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FD6D4E1-CC57-4556-9CB7-31B3754772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59497"/>
            <a:ext cx="5181600" cy="4543719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2"/>
                </a:solidFill>
              </a:defRPr>
            </a:lvl1pPr>
            <a:lvl2pPr>
              <a:defRPr sz="1800">
                <a:solidFill>
                  <a:schemeClr val="bg2"/>
                </a:solidFill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4pPr>
              <a:defRPr sz="1400">
                <a:solidFill>
                  <a:schemeClr val="bg2"/>
                </a:solidFill>
              </a:defRPr>
            </a:lvl4pPr>
            <a:lvl5pPr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2AE7A31C-D605-4363-B037-1938B9304C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59497"/>
            <a:ext cx="5181600" cy="4543719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2"/>
                </a:solidFill>
              </a:defRPr>
            </a:lvl1pPr>
            <a:lvl2pPr>
              <a:defRPr sz="1800">
                <a:solidFill>
                  <a:schemeClr val="bg2"/>
                </a:solidFill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4pPr>
              <a:defRPr sz="1400">
                <a:solidFill>
                  <a:schemeClr val="bg2"/>
                </a:solidFill>
              </a:defRPr>
            </a:lvl4pPr>
            <a:lvl5pPr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49159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4B5E40D-C1A5-4C5A-BBA0-C3E41F028D0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15E379-3C1C-4942-917E-02E25E8CB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9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6047C4-77C4-4E19-8DD7-2ED3165B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10, 2018</a:t>
            </a:r>
            <a:endParaRPr lang="ru-R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50B5CF-1C4F-4BA2-8E78-5F48C92A9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PECP</a:t>
            </a:r>
            <a:endParaRPr lang="ru-R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C6A0A-8A9D-47A1-97DA-BB4949151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5C650EE-495E-44EB-870B-AC85B18EB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256955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77DCC2A5-8A6A-431F-BD6C-93E32539A0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03414"/>
            <a:ext cx="5157787" cy="3397631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2"/>
                </a:solidFill>
              </a:defRPr>
            </a:lvl1pPr>
            <a:lvl2pPr>
              <a:defRPr sz="1800">
                <a:solidFill>
                  <a:schemeClr val="bg2"/>
                </a:solidFill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4pPr>
              <a:defRPr sz="1400">
                <a:solidFill>
                  <a:schemeClr val="bg2"/>
                </a:solidFill>
              </a:defRPr>
            </a:lvl4pPr>
            <a:lvl5pPr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7FE620E9-8AD3-4771-8897-E65B461E28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256955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B75F265B-9F81-4A64-A8D4-7D0A31CEA4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03414"/>
            <a:ext cx="5183188" cy="3397631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2"/>
                </a:solidFill>
              </a:defRPr>
            </a:lvl1pPr>
            <a:lvl2pPr>
              <a:defRPr sz="1800">
                <a:solidFill>
                  <a:schemeClr val="bg2"/>
                </a:solidFill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4pPr>
              <a:defRPr sz="1400">
                <a:solidFill>
                  <a:schemeClr val="bg2"/>
                </a:solidFill>
              </a:defRPr>
            </a:lvl4pPr>
            <a:lvl5pPr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8030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16E3F0B-343E-4C97-A8D6-C47FCC915F7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6047C4-77C4-4E19-8DD7-2ED3165B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10, 2018</a:t>
            </a:r>
            <a:endParaRPr lang="ru-R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50B5CF-1C4F-4BA2-8E78-5F48C92A9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PECP</a:t>
            </a:r>
            <a:endParaRPr lang="ru-R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C6A0A-8A9D-47A1-97DA-BB4949151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A02905C-2C7D-4445-B47F-3EBBA4465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7BC8A51-D50F-4F98-9402-8FF90BD2D1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AE79E65-3D1E-4444-9BD4-8578BF0C6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>
              <a:defRPr sz="1800">
                <a:solidFill>
                  <a:schemeClr val="bg2"/>
                </a:solidFill>
              </a:defRPr>
            </a:lvl3pPr>
            <a:lvl4pPr>
              <a:defRPr sz="1600">
                <a:solidFill>
                  <a:schemeClr val="bg2"/>
                </a:solidFill>
              </a:defRPr>
            </a:lvl4pPr>
            <a:lvl5pPr>
              <a:defRPr sz="16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799951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16E3F0B-343E-4C97-A8D6-C47FCC915F7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6047C4-77C4-4E19-8DD7-2ED3165B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10, 2018</a:t>
            </a:r>
            <a:endParaRPr lang="ru-R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50B5CF-1C4F-4BA2-8E78-5F48C92A9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PECP</a:t>
            </a:r>
            <a:endParaRPr lang="ru-R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C6A0A-8A9D-47A1-97DA-BB4949151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A02905C-2C7D-4445-B47F-3EBBA4465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7BC8A51-D50F-4F98-9402-8FF90BD2D1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1D23A006-AC57-4A0B-BC20-6D226A80CC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3051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F05564D-C546-470F-B93C-274AA86CE01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15E379-3C1C-4942-917E-02E25E8CB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9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6047C4-77C4-4E19-8DD7-2ED3165B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10, 2018</a:t>
            </a:r>
            <a:endParaRPr lang="ru-R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50B5CF-1C4F-4BA2-8E78-5F48C92A9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PECP</a:t>
            </a:r>
            <a:endParaRPr lang="ru-R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C6A0A-8A9D-47A1-97DA-BB4949151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399162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9E60A5F-CE74-4F00-A5C2-F9742DDFFF1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6047C4-77C4-4E19-8DD7-2ED3165B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10, 2018</a:t>
            </a:r>
            <a:endParaRPr lang="ru-R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50B5CF-1C4F-4BA2-8E78-5F48C92A9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PECP</a:t>
            </a:r>
            <a:endParaRPr lang="ru-R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C6A0A-8A9D-47A1-97DA-BB4949151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1715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10, 2018</a:t>
            </a:r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PECP</a:t>
            </a:r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B5E40D-C1A5-4C5A-BBA0-C3E41F028D0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7222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10, 2018</a:t>
            </a:r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PECP</a:t>
            </a: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05564D-C546-470F-B93C-274AA86CE01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4332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10, 2018</a:t>
            </a:r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PECP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9E60A5F-CE74-4F00-A5C2-F9742DDFFF1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7210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10, 2018</a:t>
            </a:r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PECP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16E3F0B-343E-4C97-A8D6-C47FCC915F7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8851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10, 2018</a:t>
            </a:r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PECP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16E3F0B-343E-4C97-A8D6-C47FCC915F7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8065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10, 2018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PECP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81BC7-E183-40DB-AC97-C19EA4EB889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FEF1588-F385-48F3-800A-554A9423E77A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40B0943-F568-4674-8FA4-B435B1E466AF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62DE7FD5-7941-43A1-8663-42AE40546A4F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7791EE5-EF06-4BF8-84C6-EC24114E73F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169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4" r:id="rId1"/>
    <p:sldLayoutId id="2147484285" r:id="rId2"/>
    <p:sldLayoutId id="2147484286" r:id="rId3"/>
    <p:sldLayoutId id="2147484287" r:id="rId4"/>
    <p:sldLayoutId id="2147484288" r:id="rId5"/>
    <p:sldLayoutId id="2147484289" r:id="rId6"/>
    <p:sldLayoutId id="2147484290" r:id="rId7"/>
    <p:sldLayoutId id="2147484291" r:id="rId8"/>
    <p:sldLayoutId id="2147484292" r:id="rId9"/>
    <p:sldLayoutId id="2147484293" r:id="rId10"/>
    <p:sldLayoutId id="2147484294" r:id="rId11"/>
    <p:sldLayoutId id="2147484295" r:id="rId12"/>
    <p:sldLayoutId id="2147484296" r:id="rId13"/>
    <p:sldLayoutId id="2147484297" r:id="rId14"/>
    <p:sldLayoutId id="2147484298" r:id="rId15"/>
    <p:sldLayoutId id="2147484299" r:id="rId16"/>
    <p:sldLayoutId id="2147484300" r:id="rId17"/>
    <p:sldLayoutId id="2147484301" r:id="rId18"/>
    <p:sldLayoutId id="2147484302" r:id="rId19"/>
    <p:sldLayoutId id="2147484303" r:id="rId20"/>
    <p:sldLayoutId id="2147484304" r:id="rId21"/>
    <p:sldLayoutId id="2147484305" r:id="rId22"/>
    <p:sldLayoutId id="2147484306" r:id="rId23"/>
    <p:sldLayoutId id="2147484307" r:id="rId24"/>
    <p:sldLayoutId id="2147483652" r:id="rId25"/>
    <p:sldLayoutId id="2147483660" r:id="rId26"/>
    <p:sldLayoutId id="2147483662" r:id="rId27"/>
    <p:sldLayoutId id="2147483663" r:id="rId28"/>
    <p:sldLayoutId id="2147483664" r:id="rId29"/>
    <p:sldLayoutId id="2147483667" r:id="rId30"/>
    <p:sldLayoutId id="2147483672" r:id="rId31"/>
    <p:sldLayoutId id="2147483674" r:id="rId32"/>
    <p:sldLayoutId id="2147483675" r:id="rId33"/>
    <p:sldLayoutId id="2147483678" r:id="rId34"/>
    <p:sldLayoutId id="2147483679" r:id="rId35"/>
    <p:sldLayoutId id="2147483680" r:id="rId36"/>
    <p:sldLayoutId id="2147483681" r:id="rId37"/>
    <p:sldLayoutId id="2147483682" r:id="rId38"/>
    <p:sldLayoutId id="2147483683" r:id="rId39"/>
    <p:sldLayoutId id="2147483684" r:id="rId40"/>
    <p:sldLayoutId id="2147483685" r:id="rId41"/>
    <p:sldLayoutId id="2147483686" r:id="rId42"/>
    <p:sldLayoutId id="2147483687" r:id="rId43"/>
    <p:sldLayoutId id="2147483690" r:id="rId44"/>
    <p:sldLayoutId id="2147483691" r:id="rId45"/>
    <p:sldLayoutId id="2147483688" r:id="rId46"/>
    <p:sldLayoutId id="2147483689" r:id="rId4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27">
          <p15:clr>
            <a:srgbClr val="F26B43"/>
          </p15:clr>
        </p15:guide>
        <p15:guide id="2" pos="7174">
          <p15:clr>
            <a:srgbClr val="F26B43"/>
          </p15:clr>
        </p15:guide>
        <p15:guide id="3" pos="506">
          <p15:clr>
            <a:srgbClr val="F26B43"/>
          </p15:clr>
        </p15:guide>
        <p15:guide id="4" orient="horz" pos="3793">
          <p15:clr>
            <a:srgbClr val="F26B43"/>
          </p15:clr>
        </p15:guide>
        <p15:guide id="5" pos="3840">
          <p15:clr>
            <a:srgbClr val="F26B43"/>
          </p15:clr>
        </p15:guide>
        <p15:guide id="6" orient="horz" pos="2160">
          <p15:clr>
            <a:srgbClr val="F26B43"/>
          </p15:clr>
        </p15:guide>
        <p15:guide id="7" pos="3318">
          <p15:clr>
            <a:srgbClr val="F26B43"/>
          </p15:clr>
        </p15:guide>
        <p15:guide id="8" pos="436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4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0.svg"/><Relationship Id="rId11" Type="http://schemas.openxmlformats.org/officeDocument/2006/relationships/image" Target="../media/image14.svg"/><Relationship Id="rId10" Type="http://schemas.openxmlformats.org/officeDocument/2006/relationships/image" Target="../media/image9.png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4F6FF42-70E3-4A7F-B5D8-2928FCB71A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80478" y="1537435"/>
            <a:ext cx="9144000" cy="1786094"/>
          </a:xfrm>
        </p:spPr>
        <p:txBody>
          <a:bodyPr/>
          <a:lstStyle/>
          <a:p>
            <a:r>
              <a:rPr lang="en-US" b="1" dirty="0" smtClean="0">
                <a:solidFill>
                  <a:schemeClr val="accent5"/>
                </a:solidFill>
                <a:latin typeface="Arial Black" panose="020B0A040201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One </a:t>
            </a:r>
            <a:r>
              <a:rPr lang="en-US" b="1" dirty="0">
                <a:solidFill>
                  <a:schemeClr val="accent5"/>
                </a:solidFill>
                <a:latin typeface="Arial Black" panose="020B0A040201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Family at </a:t>
            </a:r>
            <a:r>
              <a:rPr lang="en-US" b="1" dirty="0" smtClean="0">
                <a:solidFill>
                  <a:schemeClr val="accent5"/>
                </a:solidFill>
                <a:latin typeface="Arial Black" panose="020B0A040201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a Time</a:t>
            </a:r>
            <a:endParaRPr lang="ru-RU" b="1" dirty="0">
              <a:solidFill>
                <a:schemeClr val="accent5"/>
              </a:solidFill>
              <a:latin typeface="Arial Black" panose="020B0A040201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40A11AA-C85D-4AF4-92B2-0F4E36F4EC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3650" y="4756999"/>
            <a:ext cx="9928456" cy="459798"/>
          </a:xfrm>
        </p:spPr>
        <p:txBody>
          <a:bodyPr>
            <a:no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Parent Education &amp; Consultation Program </a:t>
            </a:r>
            <a:endParaRPr lang="ru-RU" sz="3200" dirty="0">
              <a:latin typeface="Arial Black" panose="020B0A04020102020204" pitchFamily="34" charset="0"/>
            </a:endParaRPr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F5985F7B-A5B3-7E47-94C8-701725AF7A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05" y="5661103"/>
            <a:ext cx="3010828" cy="892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4" descr="data:image/png;base64,%20iVBORw0KGgoAAAANSUhEUgAAAM0AAAA9CAYAAAF5Kd3mAAAAAXNSR0IArs4c6QAAAARnQU1BAACxjwv8YQUAAAAJcEhZcwAADsMAAA7DAcdvqGQAACH0SURBVHhe7d0JnN1VdQfw//+9ySQh27xJAqhowCIKhLhhxa1RMjMJBBBRWrEqKGK1drFV3K1L1VZrq63FhVZbRFv3uhGRoAhUiiskk4SwiYQIJjGZBGLIJPPev+f7Mje+jDPZzIQE/r/P58x777/e5Zxzzzn33DvZ/sY1QcUgjRraltfmFr217guX1nq86LvbDu9bVILathT1u/r71n14dV//+Ph9dfPMNrwv6PeCXhh0b9DdQb8I+nQQ3BCkcD8JeqUDO0PbzZ1zW5vsOy2frwia0vy1DV8IujjIi/cKa4Mag5TQNvgJvqt9dQiNCXLcZ+v1vwUXHx70s6CbgpRULSYHnR704qCpQY8J6gg6P+h7Qf8UVA+6J+jdQU8O0uRPDeoJekHQ4iDX/8HgsQcpkgz9b/PXKOG9IUNNrrulc14r9+1zHOdPb63rM3d0nuJFGORfgz4WdGLQj4L+O8i5c4I2B8F/Bm0NGgj656Cdch28efAzu2mbZgAvgw8Mfrbi0YOfe4UkQ8uav3YEOYF88BOUHqVju6yNC48KWh/0qKD7g6ghpSYb64II47eC/iJo0+DnJ4Kcaw/6fJDm6w2irl4T9C+Dnx8MekPQ14JK7BVSX2K2fFXnaS9rr+ff21KpPz/P8mWH9l22IJ1z0cGCcUHHLRnUDctqPc2BYnFH952D4+07gpJU0fPDAb8Oh3RfKw4d/BwVJElsimpvZ3fPcX1XbDuWFxc2P7PsiKDUQw8POiXo5c1fWfakoDODVgx+d/7YIA1xbtBhQRODnh50QRAYqOAvg84IelnQE4NODnpVUOvIu9coiqyobJr2vGYvFdnstjVT59MA237+Bn2Dn8cHsSMmBFGsevnaIKBZ3LOx+SvL7gz6ShDN4vhdQQ8LMkJ3B9WCGEBnB60MSu8okTB28BNrsHvYOzOD6O9HBB0SlDApiB5PskQepgd9MiiZk+SGveTz9Q4EDJ1HBnm2nvUM7wDfYcbgJzwyyJgAuIAYvDPIM5XBp+coG+7w/OHktUSJ0UZSsUPp6KCDCoT9a/dPPv1o1oEDq2vzLyiyswnWD4MohIMCBsji9sk9T91ULX5Qz4qLKkUeA2D9GXleXTRz/OHT8rsv5fG1+qoHLJoWQKVaeUl8vHH6uHFvWLt+S60ypr46mOziu/rXMLGp7YThHIXtlsUwYCkMBfN7VLC9ICf0LfzA2vv7v/6c7OqBYqD9+53r1/3V4KlW/GEQP3p5EJkCfreRfEuQc2w8vgFX7ENBnwm6Isi44drbg64KensQVp4X5PxtQSIUfI69QpPN7qjNu2hjMfCy/vV9He2dHa+vVDs/0jZw732TK5WnPHztt/iLyV6bHSRIMD+IjfX+ID7jc4NuCdI4jFGmjCAEmVNYBWXiwOuCko/ZFcTcUUkcsDpIxISJtFco7uyc33XDxO5nDP5uYnGt601Fx8uNzoJGCR8JYlN9KYhzzCkeCXOD3P/l5q9tdtlQqPh/bPu6b8BSXrCic/6nN0x9bpN11k87s/hF53yOt15JZgewdrESa1dr+nxXkPsoCgYlM4cri4Vox/cGvTpoThBgPyaUT8atnuXeYrVnB7n/d0IaZxSuldhDrUh2EKfdd5Sc+cSKbKv0Hdslhx/ScWi9P50vkaClUrAHOxHGY4JoJ1oHezwv6E+DWMpYS5D140GiiTQUq1iU8FdBnvfrIBFG5zh3JwR9OAj7/H7QhqBrgzzP+zqDnhIkSCUg9bQgDiBWpCiE5TzPsEDxeM+/BdGYrnEe67/Jy5MZ/YOgxFZU6puCsAwto7IK99Mghb81CMgIMMk9GFuJLPuu4mThpUGe79kq6js58TzPNSBPC3KfwnMj3E/Vu1bDAgeRjNF0jvvOjRGOFYJyvkSJEnuGVtXfCnIokDKSHUnmmGglRhGtjW9eii2wKuj5QeIqwn1DiVJmJpr2c725qBKjgCQ5Ji/40Z03dHR/cnxeeXm4nzFE5VmRF9lAPb+gv1K/YnxWvTOOhPVWZO155bXHrPv2RXGPTmICm/AosQ9BcgQvRBxnr5x66ofa8qzZMY28ePvj+r6db80ai/K88aIT+65cMS6rd4zJK01xGSiKD9/VMZ85IYbMjmNulNiH0DnaGupbG422Iivqx/ddkZ+wbuF7lkzpvmZc1njRzPUL+Whh8OWX3F/Ub93UtuVhY3VStc4uHalTTM0zdoGBztD+4+avbd9ftO1rE/w0EkidMrZPCpIOwDYVYjaDIhwBpwXx6fiDDHJlYOxTuRxdoQz3AVva+PiNIFqCUf+cIEixlycEsZtpjmcFsWX/K+ivgzjjfj82aKirN+r4rQF/XFatLp84m5GeDYxbdcpj1j1r+aJJXSf11rreN7Nv4Zmz+hYe097fPmtge582fdThoPH4tDpJXozffx9kzoAjYO4XFgUJiQhKfTGIl2P6ivGv0zgSxjnzx5xyDr7Yq8ZNjW/qy+80M8SgAc90HxLJwBQa3VwDT413xxkxNfZ3QRjh60E0AqeGw8HhN1V2X9B+BW6i1ng/s1ZMPe2cLY2BN9+XN56aN4rDNleqV5+07nIc3URvreeRccPx9aLeOa4y5rNjsvpJj163UFTReMP7UqF9DVIjkQY3pxjW/sJXg4ScLm3+2s8gOTh0SdBVj1r7zbdU8urP24rGtZW8mDduoGESdjuKopgdo9GLx+TVzzYa+YLoGJyLy3Hj0I6hSnCs2ACuMwFM3JJVKHiY4ts3BsnBemuQQOJZQQlUFU5+fBD15V5hMzCRfHOQa5BgJEkTkFQ2zCcbQ8LM0iDq8PtBpEY8wrNIs9gC9Szw6buZPYzQH6TcD3hUSSMrrKw46Vs7gzFIhNX1SYUMBfUkdiGtZU2Qccf1dLjP9FswRlzjPUG/DLo+KI1NxhPX6ETqS4yRqklwD7UjIPvRIJPhrjdW+BRTEQ2mNo1POt/91KVrMGZiLGpXZ+hcjON+zKsOglT7HcmUHgqNMlKuhsZIwaESowzcQdyH66iROoh1Y/5jOHBeWzESA3hGspx2F9TNcGBJUWV7CkyIGAIjlRNG0g7u0Uatsw8J1CQNk+5Nqni34QHiwc8MOi+ImL8tiNiLGTMWHGcw8GeoH9cwVVlN9DadrIAGbtcxEKguvs91Qf8QxKgwoMvNMbN2ZZDwEDVjYku2q7khFfmjIO94SxAp9d7Lg2T/mRdiXQkxe5cQsdk748o3g/4mSNz6z4OEpqUvssKoVdfLOsE8yijG7X5ZiOrj+eonRK2jmfSsQ1ae8ZO2EBmhDt2j7OrJ7FdXxoOMFsOC+Srq0ZioA4156qU93xjEZMechg/vUlZloKa1u3FwjxhXYzKNRwtpvnh39TvTeTiOfSBBCoebuy5RokSJEiUOOAxnMrJgmKlMyuHAmTOjz+opsZ8g40FohTe8M2IWpiTnEqOAJDGcTjk17HmxLz6Cxh8ufqRjxMLEuvgXpZk4CkgdI6gnEMlfWb6mY/4Z9Tx/+Ng8X11b942vrJp8+tFFtTijUs3vqdYbvVP7LhMQFfwULOSwCZ2X2IfQMbLD5Aa86qapZ3wja/TfEkIxwURMvSjuruTF+OP7atN7O/ve1lZU3lmJW4qisfJx6496dJ5dzFsVHOTR8txL7CNQYSKsGvUTRX3zNQNZY4KJsgl5Naus7zgqOmjCkun3HTlr3ZXvCh22amvWyLbm2REraiulDBqToMxu28fQMXIDflUc8fnxbZW8mf4eHbA5n1jpnD49aw8Jaf/VmvutNQsJqn+FiKGN2VZTtyw0Y5H8zBL7EDrGHEWRbf1hhZqqZnnjhL6Fh8xYcVnf6oH1VxV59nZLCJpX5/lji6J46XjSlOVptYp+Gm5mU6Ls7iZzMNH3dO59VlDKARgJjBeTbyOZ/gcsdMx2+BE98IZo6SKkJn4Wx0vecG5R5+wjJuZtJ7fl9ds3FwOiujuDoJ4ocwo2asTXBsk3EA73Pa3aMZfPLxKN1smSOcxUmlgDkWiJ+qLQouK2ttDQLEKJFs5b/qr4Ej0kZoBrSbRxUG6CsVRU3HEkyUN5BE89I2Vmi5qbSHPcb88VUd+v2KFj5J21FfVmZuatR88bkzea63yz6yaf1HlIMf6uX2cDbzu276rrotdal3YMhyRNQvgqLCnDTCinVHq6xkudZmpAVjip01jC9GYpdb6GFH4XUpcNfkcQM51pzz7RkaaKTUdcEmRZSVrqa72MGU3vMo3AwNERyqFzTXWYnjAdIDtdsoipatcrC4bx28qONNO637BDxxj0B7KKOZbsmNsu799SbzPfkE2qTlq7su/+MSesu9JchZuG7hzCt2lFkgZ7Rpy67Wuzs3CiNTrulzpE3eFG8xCSDM2jUD9SmUCGjKli0mKqmLrTAUx115kbUQerqDSgNT9WT4H5HPMepCnlNcgJ0KGklntgPigtFTB5CDqJMWSORX6BDrQuYb9ih47RuuPy6tm9Hd0fW9rxnBlP2nj5miJ7RyUGihOMMz/pOHnWso6ey7K8YtIoQeMM1fUkwwSXyTeb4/CPXEM96CB+Dx+IRJlQsjD9z4JICRWmKBoV12uYtKiDceLdJsBMSPG/cDMnV0PqPGoJZL/IHWDc/DyIsWLC63FBJEwH6jRSkfwwkvTjoH8MwhQSOiSQmEzb76BKVhTHLWm369DiWtfXeyfPecrijq4dppLfER3U23Hy6Ys65pywpNZ927Jad0pGV2g5XaMBnfm5II3DV9qfINU613j5gMCiy6ZevqXWsy6khf4eEYyCm2s9A7d3nkJ/KzTuHm6VqQR1EmPqldrh6/xfkHtMpVJjdP+egBSaok7WnvHKNLNEwITPBu2gCXaClDZ1QMb9iKzGPWfj9BfMW17rKXprXYvsQLYgm0dNNXF957zJizvmvH9ZR/eKW2vziuIRr6CnNYx7h071ik47zqqh/6ktasb6M+vHrCmjZnSMjUowgx0i5J5RLQlUn06kUkiPAGs6b+D3DqrKGMR6tCOXQZ4lpsGNWxpf7I+RgBnkqGHGbwe53/jjekmNzkmsN/6QFilWabx7QECvMi1nrOg49Q9+OfW09f3Tnlf0TTlje3LAPdNOP3/TtDOLtdNO/9GttR4NL6nAQJp2gGmFRA96HXSgARxnqzyDQNRAYgNDQOMwX6lU98grS9kxkjhEFyQzOK9TUi4cqXAvCdHgxqsUXsIIOoQmENnQ4HwlUuyc+6hf2zcZb4wpjrEgfVrNbMXEnwRpmwcM1IuO0dD0+c6gQTSSa6mV4UDVMEsN6p5LBYkeME1xotWaSKdqSMmCrEHjVesmXcx1z9DojAJmelKb3qERZbJIcVUevpDOXRjkHuetSPWpQ5SB2vLbu13DyntnkAgGowVjSGDHPLJ2bAz1gEKDE30VVHCfw5Fz7Hw+xq5gbEnjgU/qx3taP5HrwGf6nkBNtp5vRbres5B3pPek75C+t14Drfe6x7tSmdJxtN+hAMOBR52cxFboFGMFc7VEiYcmWGXJKRsKg+lw4NBJBBwKIZWhGEkVcPh2N8kPRkqXBZmRw20usyskR5nTORKEcZLqGwrtM1IqrJibsRVEQkZ6xrDHqTKmpP1XLPQxMyngaHkCc5NF4uHMVWtYeNdCH8IdBmbjDPPSOeautE/ndIZYk4GbB88qcp8IgFRRoRd+kPsNtnJ+WVtMWCvMxNZUmtp0j/CNAV7HM2UtjHKdTyY5A0K4RZRA9EB9qFvGguiyQV70gDkugsB5ZpSol4Cq+Jyy++2cuBzrUVquZ4nBmU7X+dqG86lsYnhW1wk7sQDVhXHCmkvbASu/3+qrrXWkqIXniFoQCgaI4UMHWrWwWQOy6Tl+uFfDs2jcwFz0Yr6GglqNhbPck7aY4JOIdakUq0YDMElV0JIKfpAosELJJ0gOnWkEjSrkwrTmh4hL8RmEWYRONCwmwSwsNZxLaj4VpMwqjrH4NhoDA3mXBmTx8Y1IpRwG1p5rSDpGYckhZfEczMIQsF1NkmIMkMJIGhcT6XQ50rSF1F7PUHeWm/tpn6RJ1JE0CLpiGsynXYV9mPh8J1FybWNpCGgvDrm2bS6tE+4geh7s4jQ34iUqrxBMR1FfUBjQUCrgeo3rer4AzlYpHOAaDdAKz0zPwDH8JZwJCq+SyqOgnuk5KVyP4zX4vwclA0XDaUBlAfcrk3vVxz0olVF9lc935rR7nePrkM5WuF/DaWTn1Ed7YDTlcS93w3eSIdoB2kA53Y8pWHxJZXoejeJ9pFB5UqeSKGXbLWhIDxvq4e8rJJPYe1RkV1Ch5pbLBxg0vMYtUaJEiRIlSpQoUaJEiRIlDjBwuXcG8QgxFNE3oVwRSzEPLrtJml0hPV9AzX4lgnNpUt3sW4kSBx2GExrHBBeF+FOmYoIQNxLAG2muYSiScAn4uS9BuF8U+5rmrxIlDkKYdjHFYX4p5WaYupDuK0K9L2BuSKTclIt3IFMiQyPvJUocsEgjjdkRexNJhYMbwv56ydYsW/rTifOmV8fUX9NW5PMreXNazDRPW3C7Obt6XmR31RvFJTPvXXjRisk9R/dX8jdleX7+QFasC5noj+s2B22oF8Wy9mrlC489csaC/CcXm+g1tyirzVSUiVoLIlJ6XokSBywIDZJhIHuAycXf6C5mnDtw84ZfXljNs7duzYqxNnNuRfyyu/NZWbU4KwTnJUVRLK2M2XrSzDVXb/xxrWvK2EblveOrldfcX2xbGuglY2Iw21TUV1Wz4vxZ679zWRwy4W9SXIKABAAbhpXbcJQ4oMEk49T7zzMERna+ZXEbb7139XmNvHhXf9bYQWDG5ZUshORTbdXKI2ZtuOKrRVZg8oEYXQ7fWp/YXGF2Yt+VG+oDxbs31evftPE2eMKWsPgOqVQPa8/bXrdh2lmSIowsMlKMPBIsCM22G0qUOECBQVFaIiN9a2kx9cJJbXk2qz2vhHyQphgniqIvz7PzVq7bPGbm+oXnH/erb9+zZEr3eXkjf2We5W1t9fo5T1x32fb1tEXbli1Fnt29pdHYHBLTG0c2GW0GLJXOiodvavSnRBO5b4TGaRlDPkuUOGAxVKsbbapZWyMGmW121bi8aseZBfWi/8kz1y28JG3VsLjW9boiLz4aInD95AmTDznu3u/K79yOamXcsSFyL2vk2a9D8t7dKBrzYlS6py0kL+5pbM3rpAf2REiMitavudeCkubINgTqwEcbGt0b6XiCZbTWqwmPSwJuzVhuvScpmqFwDXKutU5+O56OGWGNziilL0K6txV+K/Nw72PSSt6lqLSHXFQ5rAne1/re3xWmGywfS9nu++q5Bx2G64ztaIt2CZ/kF23V7ONP2HCt3RGauGnq0ydFN10QI8kXirGrznzUyi9t35ppyfRTD1/S0fPliVluJ4f+StH45MwNC79UjK3+tCjyy9p3/spdAQOl/FKhbyMj6EDL2TAQobb0zKftO+SoYia/JUxLvG7911MKZK27HRoIizA4X0tmvKCHzZWNhITJ0jjKBMlId16itQ0OMK3rnJOxLofWMx13r+PC+FJRjbLKYu7K+kiBEOR+idIWjlo76R51ZMa2LllQXhsY2CrEmkb1F86XgC1f2YJU0U/J5j5luFMCrtU2Aj4UkLp6vq1JtInvfEtZ/wRR+SRzU1Sy7LWnuTZbcmlHz5cDLYdZMjmlI/f5QY2dcrDWjlFiykCj2CHkfOza6+7Lisr7K/XK5wZWjcEU0cJnV3s753wwHxi4J8vr2caBrU+ftf7KSTPXf8fi12zrfZsnx8tqaXhpwTCHRgSBSWWRjS/xHJmAxbwYlSbHzEYiE7KWYliHiZEwLwZKi2JpYkxhhTZ/zhIMie/KZGUB4aEQMIddNcw1YRCwugDzebalHJ6VthIjRBjSPz3CTIIs/hcPhvZMz7fiwoqHtIiYwJr4JVRC844rp3JJ+G/ukjUIIxQFokxWUiQYfezErj38Aw6CYTEwn9WyfMe1F+H3HuWRkG9JjeO+q6vlLcqmra3SsBrE6g9l9tuzrLrQ90Y7UxNyzkVATVk86KHxrB3ScTrmuOKw1024ozbvI7d1ziuW1XqKpR3dG3pr3W9ojjAjYFFn98d6O+aIhP0Wbpgy98jejp4v3FabVyyN591U61m2Yuq8tPERxsNk3k/rYr6RIDxtLZJ/U2Pko/34RDS4NVYYkwb3LJ2H8TAgTZ1GCqsprNDwHlvJWDrkOst0EiyrwSAY3iJnm4VY9uIe/73F+5UDk/r0v7mt4bLdgXf7FwqEy5Y9GJIp5hyBIUjKbk2T0cHKd2W1Mp+AeA/tTaN7lkXiQvNWd7SCMvJOjOs6Os76LiaU5USY33Hn7adkxDVqKqtz6q0cymaUUWbvT3teuNa7LWR3L8XgWdqite+M4EZ9K1MeEjCsExragma1mn5eMfXCu+8sln5ga9Z41ZaiETZCIxozvyP8nElhkt0TNy3YOKZx6dNWf9divFDx76icN/1Hhx65ZsHqONewhdDiKdc/IUacV+Z5/qS2rNI+UNTFEx4T38fGNTdNqFTOfdTay01sYkpmA83J7PCbWXIwwLyV+S3CQ1ML3WNC2wsZOR6ssJ6OSWdtInPP6NM64j3oIXLGlKGVaG2TjtnPaqdccGuMNLcH9XZ0ffHHg/86cG+xpNb1zMUdXXfdHM9b3jm39+5p89MiRVqUkLDnDe8EeXfBXBqpXIIE1jwmH4ipQmNaxweOM0f25H0jgcAYhVvThBK8Qzn3xXtGC8qGD/akjEy3fZUpclCBT2PIZecDBmQDjzmqfcbXGkXx5aCsmlfOGtvW/tEba912RtojhCTmN9ZOfmGR5ZeMzatHxPOKcXnbpQ+bcQaHk89BWymH/560OxkBzDAOp+uspDZa+S4I0NzNMGC0YjKoF9vcPerJbOGzmA9ipv1tkJEWOLBMDFGixDz2DWAq7Yo5lF9UqXW9JuHk1HOu2fwWDCcf0vOVgUml7Mwz5pv6p5Qi9/uedpWyHw7BNLoZlcFnmi4A5iNFwSRNcA8/r9W8S0v9tY8y85GuDUr/7xQIu+CDRcOpPTxfuXyyMrSp6x6S0AgcZp2jI2UFPK6YfVXb6mmnn3Nzx9xf3NF5SmH7sxtrcwZu6Oi696ba3JWLpnTNiRt20E5LsrPbF02d+5rwXVbf2DFn86Jad3FLbW5xS4wwt9Xmfm/9tDPTCMOU4UN5J9+En7ErEDIRHUxmVErghBII/gPHnK3vuT7t7YBp/fY+uXSiTH7zR+yrQMDc+z9B/l0ZkwtTsPk58a4llK3Cg1n5YMlX4jfwE0TBOOH8LMfd67mYPYHwEHDn3E/wkwOvbPwyo75oFV9HfQUp7CTmHtspgHv5FMwjmyc6J/Il8mYLOQIv8iWa53kEWD9z7I3ufBgbWKV32oaUf6PcBILQ8+v4nLZQ9Y971dF7tI8gie98SaPpQw6YX6MkB1Jn0D7NDiqmvnzS3RNPPXbRpK4zftDx7HOXh7nVOOIFzJLfwqrpsyfeNvmUEwnVzzp6Ht847HmHFk/+BPMIdLCoj07zHsxCu+8OONcYx732nUjbKHDkmXdGK5rPnJFnExDamMNKGSRN6v8Hqh+nO5mmBChtxSBLwTFMI9PbDmtGxKThIQUYMJdRADj17rP5ixFOPQkqn6cVrUqKtmdKaksjuc1YMCmfwYhgLxGMKzghguUe9wpieLeABZ/QcaMVJ105KRUjMsG3xYWRXRuoj4CB9lJOJqV28M4Lg+xx4lnu0Wf8TL+lPREwCsb/d6Q0LBkhYOn/PD4ksMMoMQiNIUJkc8o0zGNSGlSniJ7QWDp+uPtb4T6dYvsLJgLGSCYKzWi/xLS34+7Ce+0IZF6GwOhQjEGIjDbMLZ1r5DKXggmZZMKoQrqEjnKgDNJvAqHORgPa1sYwJjtlfTNvaHSMhQlbgdldRzgJnHLYoMeo4/3C2UYKwiQSlaANjBzmWSgp/pVyYz6b5tD86kjghM8xKsXgmemflgqhGxXcrx2ZX+ZPhJEJmnQoo7lws/pQJsxNZeG8GwmNRHxK5VEPfUJR2CHJCOxZRhSKxZyT9ymbdjN6EkwBJKaucivLgx67YnqNqWETk+k0QoVRdxe0IWFjNtCUbGlmQYkSJUqUeCgimU6jCe/Y1Qi3PzDadd3bOjI/9xeGlvGB6pffpa32e5m9VJiZ8+ffJXGOhXFFieQqsZ0xF4fbMb6Ma9xjZpuj6Dd73vWcQn4M/yWFKt0DnEZ+Er+B7SsEy4733TO8hxPundJhOMVmvVN0SiiVqef5fBlzLp7vWnNLIjlMR063765VPpnT6snx9dtMt2iS457tuGv5Ds6nUK9yMiP5YUKv/Dtl4zALTyuPsiPvVCbRPffxn/gYrtcuzvFL1NN92sa7tA1TV735GK8OYgJz5NNuryKDInv8njTPpJ7K6Pnud1z/OJ5yvzj92tc7+WXOeZa9JB3Xdjb7VC/P8nw+kMCC8noe34ffpj89R7tqS89Lfe/9/EvBBaa39vF8ZfJObawtlMu1yqwc3i2A4T1+6wOf7gM+tN/Kps7u01eCRiJ5oqL6Xr9pK20qaCFgItrofu0oQKHc/Dl11+bKn/hTXQV6+JzKh+/44XxR79J/ic98H+8HcNTtkirCotM1nrQJ+VUalSOpAb3Yw12jsFIyONkXBmlYewsooBCvZ5nzEaHhbGt8jYRZhViFnkWXOLaEA3NiHGUS1pRmYmbdb34VB9X7NaTwrzKprPsIusiZ93H8OfPKy3nWkIABBTG8n/OqAQQhdBrnmNPP0dXBAgjmLkSadJZ9DJTZdX6b/RZN4uhrCw67iJtnCBboFOXkSIs0aXCRMJ3PgfYszrXy8vUIi/ZI80wiYELfHHPtL4GTovKbsiGogg0UHYWig9XNb9s9qx/mdo2AgUicPsYM+kM/KZ9yY0TMcm0QhYLRtYkwMgH2Lm0slw5zqrMopOMCBtpCcMAclwCMcmov/KNtlMsUhmAJZSLRVMBE5FE9CSueUX/MLuAgOqhO6iCtB1+IIMoRJHzKQmBFPAkoBW5qQN9qZ20mKEJoTEHoD8pA5ov+cw2hRcLvKeCiDuqGr7SXNvJ+fOcdorDLFYrEuUiHYjSNTIt4iHCwiqg4ptCImErhdQBtpgEwsIJ6ucbWAKI/XqagtI+8K4X1DoyCobyf4IkkYVAJit6JSQiKjsFcrqMxRG0karrHPgPK6Fkqq6OVhaYQPZLOomMIn0gSAVEvTKcsokIakpa3ZbJPzGwk0Lk6XAMqh3LTgNoA4xpRBEYwjP/KooOFuV3jerlpRilM5jhGJOiUh+erLw2HgWliddHBQtfeZU5FHYyg6igsbaSijCgfz9EGmEGQRYDFee9zTj1tGy0PjQKk6Cgx51xrVKfZtZHnUBaYzxwYocYTzss7I1SYW31Su1ME2oYA4AFtr/8oJoxLaBzzqXxGIuXBW/pYG5hH8kzZ0p6hHTA+BaheIonqrk2NKp5FyRIyylybAn5QP/3BIiAEeFaqj+kNOXyy3PG4kcZ9IoraF394H37zqawUD6WtrfWDMuN1o452GJXQuo6WqIhZdcbBBEpBB9MwgJGNwBp7X0BmAk1KCxPeEiODEmYp4CXWQhKSEiVKlChRokSJEiV+gyz7fx2uYzMRPcFKAAAAAElFTkSuQmCC"/>
          <p:cNvSpPr>
            <a:spLocks noChangeAspect="1" noChangeArrowheads="1"/>
          </p:cNvSpPr>
          <p:nvPr/>
        </p:nvSpPr>
        <p:spPr bwMode="auto">
          <a:xfrm>
            <a:off x="894043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png;base64,%20iVBORw0KGgoAAAANSUhEUgAAAM0AAAA9CAYAAAF5Kd3mAAAAAXNSR0IArs4c6QAAAARnQU1BAACxjwv8YQUAAAAJcEhZcwAADsMAAA7DAcdvqGQAACH0SURBVHhe7d0JnN1VdQfw//+9ySQh27xJAqhowCIKhLhhxa1RMjMJBBBRWrEqKGK1drFV3K1L1VZrq63FhVZbRFv3uhGRoAhUiiskk4SwiYQIJjGZBGLIJPPev+f7Mje+jDPZzIQE/r/P58x777/e5Zxzzzn33DvZ/sY1QcUgjRraltfmFr217guX1nq86LvbDu9bVILathT1u/r71n14dV//+Ph9dfPMNrwv6PeCXhh0b9DdQb8I+nQQ3BCkcD8JeqUDO0PbzZ1zW5vsOy2frwia0vy1DV8IujjIi/cKa4Mag5TQNvgJvqt9dQiNCXLcZ+v1vwUXHx70s6CbgpRULSYHnR704qCpQY8J6gg6P+h7Qf8UVA+6J+jdQU8O0uRPDeoJekHQ4iDX/8HgsQcpkgz9b/PXKOG9IUNNrrulc14r9+1zHOdPb63rM3d0nuJFGORfgz4WdGLQj4L+O8i5c4I2B8F/Bm0NGgj656Cdch28efAzu2mbZgAvgw8Mfrbi0YOfe4UkQ8uav3YEOYF88BOUHqVju6yNC48KWh/0qKD7g6ghpSYb64II47eC/iJo0+DnJ4Kcaw/6fJDm6w2irl4T9C+Dnx8MekPQ14JK7BVSX2K2fFXnaS9rr+ff21KpPz/P8mWH9l22IJ1z0cGCcUHHLRnUDctqPc2BYnFH952D4+07gpJU0fPDAb8Oh3RfKw4d/BwVJElsimpvZ3fPcX1XbDuWFxc2P7PsiKDUQw8POiXo5c1fWfakoDODVgx+d/7YIA1xbtBhQRODnh50QRAYqOAvg84IelnQE4NODnpVUOvIu9coiqyobJr2vGYvFdnstjVT59MA237+Bn2Dn8cHsSMmBFGsevnaIKBZ3LOx+SvL7gz6ShDN4vhdQQ8LMkJ3B9WCGEBnB60MSu8okTB28BNrsHvYOzOD6O9HBB0SlDApiB5PskQepgd9MiiZk+SGveTz9Q4EDJ1HBnm2nvUM7wDfYcbgJzwyyJgAuIAYvDPIM5XBp+coG+7w/OHktUSJ0UZSsUPp6KCDCoT9a/dPPv1o1oEDq2vzLyiyswnWD4MohIMCBsji9sk9T91ULX5Qz4qLKkUeA2D9GXleXTRz/OHT8rsv5fG1+qoHLJoWQKVaeUl8vHH6uHFvWLt+S60ypr46mOziu/rXMLGp7YThHIXtlsUwYCkMBfN7VLC9ICf0LfzA2vv7v/6c7OqBYqD9+53r1/3V4KlW/GEQP3p5EJkCfreRfEuQc2w8vgFX7ENBnwm6Isi44drbg64KensQVp4X5PxtQSIUfI69QpPN7qjNu2hjMfCy/vV9He2dHa+vVDs/0jZw732TK5WnPHztt/iLyV6bHSRIMD+IjfX+ID7jc4NuCdI4jFGmjCAEmVNYBWXiwOuCko/ZFcTcUUkcsDpIxISJtFco7uyc33XDxO5nDP5uYnGt601Fx8uNzoJGCR8JYlN9KYhzzCkeCXOD3P/l5q9tdtlQqPh/bPu6b8BSXrCic/6nN0x9bpN11k87s/hF53yOt15JZgewdrESa1dr+nxXkPsoCgYlM4cri4Vox/cGvTpoThBgPyaUT8atnuXeYrVnB7n/d0IaZxSuldhDrUh2EKfdd5Sc+cSKbKv0Hdslhx/ScWi9P50vkaClUrAHOxHGY4JoJ1oHezwv6E+DWMpYS5D140GiiTQUq1iU8FdBnvfrIBFG5zh3JwR9OAj7/H7QhqBrgzzP+zqDnhIkSCUg9bQgDiBWpCiE5TzPsEDxeM+/BdGYrnEe67/Jy5MZ/YOgxFZU6puCsAwto7IK99Mghb81CMgIMMk9GFuJLPuu4mThpUGe79kq6js58TzPNSBPC3KfwnMj3E/Vu1bDAgeRjNF0jvvOjRGOFYJyvkSJEnuGVtXfCnIokDKSHUnmmGglRhGtjW9eii2wKuj5QeIqwn1DiVJmJpr2c725qBKjgCQ5Ji/40Z03dHR/cnxeeXm4nzFE5VmRF9lAPb+gv1K/YnxWvTOOhPVWZO155bXHrPv2RXGPTmICm/AosQ9BcgQvRBxnr5x66ofa8qzZMY28ePvj+r6db80ai/K88aIT+65cMS6rd4zJK01xGSiKD9/VMZ85IYbMjmNulNiH0DnaGupbG422Iivqx/ddkZ+wbuF7lkzpvmZc1njRzPUL+Whh8OWX3F/Ub93UtuVhY3VStc4uHalTTM0zdoGBztD+4+avbd9ftO1rE/w0EkidMrZPCpIOwDYVYjaDIhwBpwXx6fiDDHJlYOxTuRxdoQz3AVva+PiNIFqCUf+cIEixlycEsZtpjmcFsWX/K+ivgzjjfj82aKirN+r4rQF/XFatLp84m5GeDYxbdcpj1j1r+aJJXSf11rreN7Nv4Zmz+hYe097fPmtge582fdThoPH4tDpJXozffx9kzoAjYO4XFgUJiQhKfTGIl2P6ivGv0zgSxjnzx5xyDr7Yq8ZNjW/qy+80M8SgAc90HxLJwBQa3VwDT413xxkxNfZ3QRjh60E0AqeGw8HhN1V2X9B+BW6i1ng/s1ZMPe2cLY2BN9+XN56aN4rDNleqV5+07nIc3URvreeRccPx9aLeOa4y5rNjsvpJj163UFTReMP7UqF9DVIjkQY3pxjW/sJXg4ScLm3+2s8gOTh0SdBVj1r7zbdU8urP24rGtZW8mDduoGESdjuKopgdo9GLx+TVzzYa+YLoGJyLy3Hj0I6hSnCs2ACuMwFM3JJVKHiY4ts3BsnBemuQQOJZQQlUFU5+fBD15V5hMzCRfHOQa5BgJEkTkFQ2zCcbQ8LM0iDq8PtBpEY8wrNIs9gC9Szw6buZPYzQH6TcD3hUSSMrrKw46Vs7gzFIhNX1SYUMBfUkdiGtZU2Qccf1dLjP9FswRlzjPUG/DLo+KI1NxhPX6ETqS4yRqklwD7UjIPvRIJPhrjdW+BRTEQ2mNo1POt/91KVrMGZiLGpXZ+hcjON+zKsOglT7HcmUHgqNMlKuhsZIwaESowzcQdyH66iROoh1Y/5jOHBeWzESA3hGspx2F9TNcGBJUWV7CkyIGAIjlRNG0g7u0Uatsw8J1CQNk+5Nqni34QHiwc8MOi+ImL8tiNiLGTMWHGcw8GeoH9cwVVlN9DadrIAGbtcxEKguvs91Qf8QxKgwoMvNMbN2ZZDwEDVjYku2q7khFfmjIO94SxAp9d7Lg2T/mRdiXQkxe5cQsdk748o3g/4mSNz6z4OEpqUvssKoVdfLOsE8yijG7X5ZiOrj+eonRK2jmfSsQ1ae8ZO2EBmhDt2j7OrJ7FdXxoOMFsOC+Srq0ZioA4156qU93xjEZMechg/vUlZloKa1u3FwjxhXYzKNRwtpvnh39TvTeTiOfSBBCoebuy5RokSJEiUOOAxnMrJgmKlMyuHAmTOjz+opsZ8g40FohTe8M2IWpiTnEqOAJDGcTjk17HmxLz6Cxh8ufqRjxMLEuvgXpZk4CkgdI6gnEMlfWb6mY/4Z9Tx/+Ng8X11b942vrJp8+tFFtTijUs3vqdYbvVP7LhMQFfwULOSwCZ2X2IfQMbLD5Aa86qapZ3wja/TfEkIxwURMvSjuruTF+OP7atN7O/ve1lZU3lmJW4qisfJx6496dJ5dzFsVHOTR8txL7CNQYSKsGvUTRX3zNQNZY4KJsgl5Naus7zgqOmjCkun3HTlr3ZXvCh22amvWyLbm2REraiulDBqToMxu28fQMXIDflUc8fnxbZW8mf4eHbA5n1jpnD49aw8Jaf/VmvutNQsJqn+FiKGN2VZTtyw0Y5H8zBL7EDrGHEWRbf1hhZqqZnnjhL6Fh8xYcVnf6oH1VxV59nZLCJpX5/lji6J46XjSlOVptYp+Gm5mU6Ls7iZzMNH3dO59VlDKARgJjBeTbyOZ/gcsdMx2+BE98IZo6SKkJn4Wx0vecG5R5+wjJuZtJ7fl9ds3FwOiujuDoJ4ocwo2asTXBsk3EA73Pa3aMZfPLxKN1smSOcxUmlgDkWiJ+qLQouK2ttDQLEKJFs5b/qr4Ej0kZoBrSbRxUG6CsVRU3HEkyUN5BE89I2Vmi5qbSHPcb88VUd+v2KFj5J21FfVmZuatR88bkzea63yz6yaf1HlIMf6uX2cDbzu276rrotdal3YMhyRNQvgqLCnDTCinVHq6xkudZmpAVjip01jC9GYpdb6GFH4XUpcNfkcQM51pzz7RkaaKTUdcEmRZSVrqa72MGU3vMo3AwNERyqFzTXWYnjAdIDtdsoipatcrC4bx28qONNO637BDxxj0B7KKOZbsmNsu799SbzPfkE2qTlq7su/+MSesu9JchZuG7hzCt2lFkgZ7Rpy67Wuzs3CiNTrulzpE3eFG8xCSDM2jUD9SmUCGjKli0mKqmLrTAUx115kbUQerqDSgNT9WT4H5HPMepCnlNcgJ0KGklntgPigtFTB5CDqJMWSORX6BDrQuYb9ih47RuuPy6tm9Hd0fW9rxnBlP2nj5miJ7RyUGihOMMz/pOHnWso6ey7K8YtIoQeMM1fUkwwSXyTeb4/CPXEM96CB+Dx+IRJlQsjD9z4JICRWmKBoV12uYtKiDceLdJsBMSPG/cDMnV0PqPGoJZL/IHWDc/DyIsWLC63FBJEwH6jRSkfwwkvTjoH8MwhQSOiSQmEzb76BKVhTHLWm369DiWtfXeyfPecrijq4dppLfER3U23Hy6Ys65pywpNZ927Jad0pGV2g5XaMBnfm5II3DV9qfINU613j5gMCiy6ZevqXWsy6khf4eEYyCm2s9A7d3nkJ/KzTuHm6VqQR1EmPqldrh6/xfkHtMpVJjdP+egBSaok7WnvHKNLNEwITPBu2gCXaClDZ1QMb9iKzGPWfj9BfMW17rKXprXYvsQLYgm0dNNXF957zJizvmvH9ZR/eKW2vziuIRr6CnNYx7h071ik47zqqh/6ktasb6M+vHrCmjZnSMjUowgx0i5J5RLQlUn06kUkiPAGs6b+D3DqrKGMR6tCOXQZ4lpsGNWxpf7I+RgBnkqGHGbwe53/jjekmNzkmsN/6QFilWabx7QECvMi1nrOg49Q9+OfW09f3Tnlf0TTlje3LAPdNOP3/TtDOLtdNO/9GttR4NL6nAQJp2gGmFRA96HXSgARxnqzyDQNRAYgNDQOMwX6lU98grS9kxkjhEFyQzOK9TUi4cqXAvCdHgxqsUXsIIOoQmENnQ4HwlUuyc+6hf2zcZb4wpjrEgfVrNbMXEnwRpmwcM1IuO0dD0+c6gQTSSa6mV4UDVMEsN6p5LBYkeME1xotWaSKdqSMmCrEHjVesmXcx1z9DojAJmelKb3qERZbJIcVUevpDOXRjkHuetSPWpQ5SB2vLbu13DyntnkAgGowVjSGDHPLJ2bAz1gEKDE30VVHCfw5Fz7Hw+xq5gbEnjgU/qx3taP5HrwGf6nkBNtp5vRbres5B3pPek75C+t14Drfe6x7tSmdJxtN+hAMOBR52cxFboFGMFc7VEiYcmWGXJKRsKg+lw4NBJBBwKIZWhGEkVcPh2N8kPRkqXBZmRw20usyskR5nTORKEcZLqGwrtM1IqrJibsRVEQkZ6xrDHqTKmpP1XLPQxMyngaHkCc5NF4uHMVWtYeNdCH8IdBmbjDPPSOeautE/ndIZYk4GbB88qcp8IgFRRoRd+kPsNtnJ+WVtMWCvMxNZUmtp0j/CNAV7HM2UtjHKdTyY5A0K4RZRA9EB9qFvGguiyQV70gDkugsB5ZpSol4Cq+Jyy++2cuBzrUVquZ4nBmU7X+dqG86lsYnhW1wk7sQDVhXHCmkvbASu/3+qrrXWkqIXniFoQCgaI4UMHWrWwWQOy6Tl+uFfDs2jcwFz0Yr6GglqNhbPck7aY4JOIdakUq0YDMElV0JIKfpAosELJJ0gOnWkEjSrkwrTmh4hL8RmEWYRONCwmwSwsNZxLaj4VpMwqjrH4NhoDA3mXBmTx8Y1IpRwG1p5rSDpGYckhZfEczMIQsF1NkmIMkMJIGhcT6XQ50rSF1F7PUHeWm/tpn6RJ1JE0CLpiGsynXYV9mPh8J1FybWNpCGgvDrm2bS6tE+4geh7s4jQ34iUqrxBMR1FfUBjQUCrgeo3rer4AzlYpHOAaDdAKz0zPwDH8JZwJCq+SyqOgnuk5KVyP4zX4vwclA0XDaUBlAfcrk3vVxz0olVF9lc935rR7nePrkM5WuF/DaWTn1Ed7YDTlcS93w3eSIdoB2kA53Y8pWHxJZXoejeJ9pFB5UqeSKGXbLWhIDxvq4e8rJJPYe1RkV1Ch5pbLBxg0vMYtUaJEiRIlSpQoUaJEiRIlDjBwuXcG8QgxFNE3oVwRSzEPLrtJml0hPV9AzX4lgnNpUt3sW4kSBx2GExrHBBeF+FOmYoIQNxLAG2muYSiScAn4uS9BuF8U+5rmrxIlDkKYdjHFYX4p5WaYupDuK0K9L2BuSKTclIt3IFMiQyPvJUocsEgjjdkRexNJhYMbwv56ydYsW/rTifOmV8fUX9NW5PMreXNazDRPW3C7Obt6XmR31RvFJTPvXXjRisk9R/dX8jdleX7+QFasC5noj+s2B22oF8Wy9mrlC489csaC/CcXm+g1tyirzVSUiVoLIlJ6XokSBywIDZJhIHuAycXf6C5mnDtw84ZfXljNs7duzYqxNnNuRfyyu/NZWbU4KwTnJUVRLK2M2XrSzDVXb/xxrWvK2EblveOrldfcX2xbGuglY2Iw21TUV1Wz4vxZ679zWRwy4W9SXIKABAAbhpXbcJQ4oMEk49T7zzMERna+ZXEbb7139XmNvHhXf9bYQWDG5ZUshORTbdXKI2ZtuOKrRVZg8oEYXQ7fWp/YXGF2Yt+VG+oDxbs31evftPE2eMKWsPgOqVQPa8/bXrdh2lmSIowsMlKMPBIsCM22G0qUOECBQVFaIiN9a2kx9cJJbXk2qz2vhHyQphgniqIvz7PzVq7bPGbm+oXnH/erb9+zZEr3eXkjf2We5W1t9fo5T1x32fb1tEXbli1Fnt29pdHYHBLTG0c2GW0GLJXOiodvavSnRBO5b4TGaRlDPkuUOGAxVKsbbapZWyMGmW121bi8aseZBfWi/8kz1y28JG3VsLjW9boiLz4aInD95AmTDznu3u/K79yOamXcsSFyL2vk2a9D8t7dKBrzYlS6py0kL+5pbM3rpAf2REiMitavudeCkubINgTqwEcbGt0b6XiCZbTWqwmPSwJuzVhuvScpmqFwDXKutU5+O56OGWGNziilL0K6txV+K/Nw72PSSt6lqLSHXFQ5rAne1/re3xWmGywfS9nu++q5Bx2G64ztaIt2CZ/kF23V7ONP2HCt3RGauGnq0ydFN10QI8kXirGrznzUyi9t35ppyfRTD1/S0fPliVluJ4f+StH45MwNC79UjK3+tCjyy9p3/spdAQOl/FKhbyMj6EDL2TAQobb0zKftO+SoYia/JUxLvG7911MKZK27HRoIizA4X0tmvKCHzZWNhITJ0jjKBMlId16itQ0OMK3rnJOxLofWMx13r+PC+FJRjbLKYu7K+kiBEOR+idIWjlo76R51ZMa2LllQXhsY2CrEmkb1F86XgC1f2YJU0U/J5j5luFMCrtU2Aj4UkLp6vq1JtInvfEtZ/wRR+SRzU1Sy7LWnuTZbcmlHz5cDLYdZMjmlI/f5QY2dcrDWjlFiykCj2CHkfOza6+7Lisr7K/XK5wZWjcEU0cJnV3s753wwHxi4J8vr2caBrU+ftf7KSTPXf8fi12zrfZsnx8tqaXhpwTCHRgSBSWWRjS/xHJmAxbwYlSbHzEYiE7KWYliHiZEwLwZKi2JpYkxhhTZ/zhIMie/KZGUB4aEQMIddNcw1YRCwugDzebalHJ6VthIjRBjSPz3CTIIs/hcPhvZMz7fiwoqHtIiYwJr4JVRC844rp3JJ+G/ukjUIIxQFokxWUiQYfezErj38Aw6CYTEwn9WyfMe1F+H3HuWRkG9JjeO+q6vlLcqmra3SsBrE6g9l9tuzrLrQ90Y7UxNyzkVATVk86KHxrB3ScTrmuOKw1024ozbvI7d1ziuW1XqKpR3dG3pr3W9ojjAjYFFn98d6O+aIhP0Wbpgy98jejp4v3FabVyyN591U61m2Yuq8tPERxsNk3k/rYr6RIDxtLZJ/U2Pko/34RDS4NVYYkwb3LJ2H8TAgTZ1GCqsprNDwHlvJWDrkOst0EiyrwSAY3iJnm4VY9uIe/73F+5UDk/r0v7mt4bLdgXf7FwqEy5Y9GJIp5hyBIUjKbk2T0cHKd2W1Mp+AeA/tTaN7lkXiQvNWd7SCMvJOjOs6Os76LiaU5USY33Hn7adkxDVqKqtz6q0cymaUUWbvT3teuNa7LWR3L8XgWdqite+M4EZ9K1MeEjCsExragma1mn5eMfXCu+8sln5ga9Z41ZaiETZCIxozvyP8nElhkt0TNy3YOKZx6dNWf9divFDx76icN/1Hhx65ZsHqONewhdDiKdc/IUacV+Z5/qS2rNI+UNTFEx4T38fGNTdNqFTOfdTay01sYkpmA83J7PCbWXIwwLyV+S3CQ1ML3WNC2wsZOR6ssJ6OSWdtInPP6NM64j3oIXLGlKGVaG2TjtnPaqdccGuMNLcH9XZ0ffHHg/86cG+xpNb1zMUdXXfdHM9b3jm39+5p89MiRVqUkLDnDe8EeXfBXBqpXIIE1jwmH4ipQmNaxweOM0f25H0jgcAYhVvThBK8Qzn3xXtGC8qGD/akjEy3fZUpclCBT2PIZecDBmQDjzmqfcbXGkXx5aCsmlfOGtvW/tEba912RtojhCTmN9ZOfmGR5ZeMzatHxPOKcXnbpQ+bcQaHk89BWymH/560OxkBzDAOp+uspDZa+S4I0NzNMGC0YjKoF9vcPerJbOGzmA9ipv1tkJEWOLBMDFGixDz2DWAq7Yo5lF9UqXW9JuHk1HOu2fwWDCcf0vOVgUml7Mwz5pv6p5Qi9/uedpWyHw7BNLoZlcFnmi4A5iNFwSRNcA8/r9W8S0v9tY8y85GuDUr/7xQIu+CDRcOpPTxfuXyyMrSp6x6S0AgcZp2jI2UFPK6YfVXb6mmnn3Nzx9xf3NF5SmH7sxtrcwZu6Oi696ba3JWLpnTNiRt20E5LsrPbF02d+5rwXVbf2DFn86Jad3FLbW5xS4wwt9Xmfm/9tDPTCMOU4UN5J9+En7ErEDIRHUxmVErghBII/gPHnK3vuT7t7YBp/fY+uXSiTH7zR+yrQMDc+z9B/l0ZkwtTsPk58a4llK3Cg1n5YMlX4jfwE0TBOOH8LMfd67mYPYHwEHDn3E/wkwOvbPwyo75oFV9HfQUp7CTmHtspgHv5FMwjmyc6J/Il8mYLOQIv8iWa53kEWD9z7I3ufBgbWKV32oaUf6PcBILQ8+v4nLZQ9Y971dF7tI8gie98SaPpQw6YX6MkB1Jn0D7NDiqmvnzS3RNPPXbRpK4zftDx7HOXh7nVOOIFzJLfwqrpsyfeNvmUEwnVzzp6Ht847HmHFk/+BPMIdLCoj07zHsxCu+8OONcYx732nUjbKHDkmXdGK5rPnJFnExDamMNKGSRN6v8Hqh+nO5mmBChtxSBLwTFMI9PbDmtGxKThIQUYMJdRADj17rP5ixFOPQkqn6cVrUqKtmdKaksjuc1YMCmfwYhgLxGMKzghguUe9wpieLeABZ/QcaMVJ105KRUjMsG3xYWRXRuoj4CB9lJOJqV28M4Lg+xx4lnu0Wf8TL+lPREwCsb/d6Q0LBkhYOn/PD4ksMMoMQiNIUJkc8o0zGNSGlSniJ7QWDp+uPtb4T6dYvsLJgLGSCYKzWi/xLS34+7Ce+0IZF6GwOhQjEGIjDbMLZ1r5DKXggmZZMKoQrqEjnKgDNJvAqHORgPa1sYwJjtlfTNvaHSMhQlbgdldRzgJnHLYoMeo4/3C2UYKwiQSlaANjBzmWSgp/pVyYz6b5tD86kjghM8xKsXgmemflgqhGxXcrx2ZX+ZPhJEJmnQoo7lws/pQJsxNZeG8GwmNRHxK5VEPfUJR2CHJCOxZRhSKxZyT9ymbdjN6EkwBJKaucivLgx67YnqNqWETk+k0QoVRdxe0IWFjNtCUbGlmQYkSJUqUeCgimU6jCe/Y1Qi3PzDadd3bOjI/9xeGlvGB6pffpa32e5m9VJiZ8+ffJXGOhXFFieQqsZ0xF4fbMb6Ma9xjZpuj6Dd73vWcQn4M/yWFKt0DnEZ+Er+B7SsEy4733TO8hxPundJhOMVmvVN0SiiVqef5fBlzLp7vWnNLIjlMR063765VPpnT6snx9dtMt2iS457tuGv5Ds6nUK9yMiP5YUKv/Dtl4zALTyuPsiPvVCbRPffxn/gYrtcuzvFL1NN92sa7tA1TV735GK8OYgJz5NNuryKDInv8njTPpJ7K6Pnud1z/OJ5yvzj92tc7+WXOeZa9JB3Xdjb7VC/P8nw+kMCC8noe34ffpj89R7tqS89Lfe/9/EvBBaa39vF8ZfJObawtlMu1yqwc3i2A4T1+6wOf7gM+tN/Kps7u01eCRiJ5oqL6Xr9pK20qaCFgItrofu0oQKHc/Dl11+bKn/hTXQV6+JzKh+/44XxR79J/ic98H+8HcNTtkirCotM1nrQJ+VUalSOpAb3Yw12jsFIyONkXBmlYewsooBCvZ5nzEaHhbGt8jYRZhViFnkWXOLaEA3NiHGUS1pRmYmbdb34VB9X7NaTwrzKprPsIusiZ93H8OfPKy3nWkIABBTG8n/OqAQQhdBrnmNPP0dXBAgjmLkSadJZ9DJTZdX6b/RZN4uhrCw67iJtnCBboFOXkSIs0aXCRMJ3PgfYszrXy8vUIi/ZI80wiYELfHHPtL4GTovKbsiGogg0UHYWig9XNb9s9qx/mdo2AgUicPsYM+kM/KZ9yY0TMcm0QhYLRtYkwMgH2Lm0slw5zqrMopOMCBtpCcMAclwCMcmov/KNtlMsUhmAJZSLRVMBE5FE9CSueUX/MLuAgOqhO6iCtB1+IIMoRJHzKQmBFPAkoBW5qQN9qZ20mKEJoTEHoD8pA5ov+cw2hRcLvKeCiDuqGr7SXNvJ+fOcdorDLFYrEuUiHYjSNTIt4iHCwiqg4ptCImErhdQBtpgEwsIJ6ucbWAKI/XqagtI+8K4X1DoyCobyf4IkkYVAJit6JSQiKjsFcrqMxRG0karrHPgPK6Fkqq6OVhaYQPZLOomMIn0gSAVEvTKcsokIakpa3ZbJPzGwk0Lk6XAMqh3LTgNoA4xpRBEYwjP/KooOFuV3jerlpRilM5jhGJOiUh+erLw2HgWliddHBQtfeZU5FHYyg6igsbaSijCgfz9EGmEGQRYDFee9zTj1tGy0PjQKk6Cgx51xrVKfZtZHnUBaYzxwYocYTzss7I1SYW31Su1ME2oYA4AFtr/8oJoxLaBzzqXxGIuXBW/pYG5hH8kzZ0p6hHTA+BaheIonqrk2NKp5FyRIyylybAn5QP/3BIiAEeFaqj+kNOXyy3PG4kcZ9IoraF394H37zqawUD6WtrfWDMuN1o452GJXQuo6WqIhZdcbBBEpBB9MwgJGNwBp7X0BmAk1KCxPeEiODEmYp4CXWQhKSEiVKlChRokSJEiV+gyz7fx2uYzMRPcFKAAAAAElFTkSuQmCC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048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8BB8737-6A2D-4222-BE20-4DDD0181AC66}"/>
              </a:ext>
            </a:extLst>
          </p:cNvPr>
          <p:cNvSpPr>
            <a:spLocks noGrp="1"/>
          </p:cNvSpPr>
          <p:nvPr>
            <p:ph type="body" idx="30"/>
          </p:nvPr>
        </p:nvSpPr>
        <p:spPr>
          <a:xfrm>
            <a:off x="6009435" y="348056"/>
            <a:ext cx="5889516" cy="544239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accent5"/>
                </a:solidFill>
                <a:latin typeface="Arial Black" panose="020B0A04020102020204" pitchFamily="34" charset="0"/>
              </a:rPr>
              <a:t>Participants</a:t>
            </a:r>
            <a:endParaRPr lang="ru-RU" sz="3600" b="1" dirty="0">
              <a:solidFill>
                <a:schemeClr val="accent5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E9BDBFC-200B-4A3D-BB1D-543A9FC88E9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47102" y="3576721"/>
            <a:ext cx="1681092" cy="978408"/>
          </a:xfrm>
        </p:spPr>
        <p:txBody>
          <a:bodyPr/>
          <a:lstStyle/>
          <a:p>
            <a:r>
              <a:rPr lang="en-US" sz="6000" dirty="0">
                <a:solidFill>
                  <a:schemeClr val="tx1"/>
                </a:solidFill>
              </a:rPr>
              <a:t>471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C70FB9E-DFF7-4E1D-A198-C9B698542CCD}"/>
              </a:ext>
            </a:extLst>
          </p:cNvPr>
          <p:cNvSpPr>
            <a:spLocks noGrp="1"/>
          </p:cNvSpPr>
          <p:nvPr>
            <p:ph type="body" idx="29"/>
          </p:nvPr>
        </p:nvSpPr>
        <p:spPr>
          <a:xfrm>
            <a:off x="427724" y="4574061"/>
            <a:ext cx="1519848" cy="42367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2015-16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48C04BB-E114-40C7-9F39-61419E2CA170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2602735" y="2237039"/>
            <a:ext cx="2520925" cy="978408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1,600+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D155BA7-00C9-475D-B9E5-CE1970F653BB}"/>
              </a:ext>
            </a:extLst>
          </p:cNvPr>
          <p:cNvSpPr>
            <a:spLocks noGrp="1"/>
          </p:cNvSpPr>
          <p:nvPr>
            <p:ph type="body" idx="32"/>
          </p:nvPr>
        </p:nvSpPr>
        <p:spPr>
          <a:xfrm>
            <a:off x="2874005" y="3294541"/>
            <a:ext cx="1519848" cy="61709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2016-17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27A80BA-ED11-4DB1-A332-B2453F72079E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5627050" y="1877151"/>
            <a:ext cx="3142196" cy="978408"/>
          </a:xfrm>
        </p:spPr>
        <p:txBody>
          <a:bodyPr/>
          <a:lstStyle/>
          <a:p>
            <a:r>
              <a:rPr lang="en-US" sz="8000" dirty="0" smtClean="0">
                <a:solidFill>
                  <a:schemeClr val="tx1"/>
                </a:solidFill>
              </a:rPr>
              <a:t>2,000+</a:t>
            </a:r>
            <a:endParaRPr lang="ru-RU" sz="8000" dirty="0">
              <a:solidFill>
                <a:schemeClr val="tx1"/>
              </a:solidFill>
            </a:endParaRP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0FAB1D6-8588-427D-8AEA-CCD92CBBBBF9}"/>
              </a:ext>
            </a:extLst>
          </p:cNvPr>
          <p:cNvSpPr>
            <a:spLocks noGrp="1"/>
          </p:cNvSpPr>
          <p:nvPr>
            <p:ph type="body" idx="35"/>
          </p:nvPr>
        </p:nvSpPr>
        <p:spPr>
          <a:xfrm>
            <a:off x="6009435" y="2962361"/>
            <a:ext cx="1519848" cy="33218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2017-18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E42B5-9DB2-4F76-8565-788CC77B3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30D5A9-F67D-4AB4-A7F9-1F9950C7C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PECP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2F5544-AE99-49B4-B21E-2F2EF642E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16, 2018</a:t>
            </a:r>
            <a:endParaRPr lang="ru-RU" dirty="0"/>
          </a:p>
        </p:txBody>
      </p:sp>
      <p:pic>
        <p:nvPicPr>
          <p:cNvPr id="20" name="Picture 5">
            <a:extLst>
              <a:ext uri="{FF2B5EF4-FFF2-40B4-BE49-F238E27FC236}">
                <a16:creationId xmlns:a16="http://schemas.microsoft.com/office/drawing/2014/main" id="{D9B9BC64-6CDE-1A4D-8311-950BE01260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60" y="5723945"/>
            <a:ext cx="2356090" cy="698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 Placeholder 14">
            <a:extLst>
              <a:ext uri="{FF2B5EF4-FFF2-40B4-BE49-F238E27FC236}">
                <a16:creationId xmlns:a16="http://schemas.microsoft.com/office/drawing/2014/main" id="{D27A80BA-ED11-4DB1-A332-B2453F72079E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9024079" y="1782049"/>
            <a:ext cx="2911299" cy="978408"/>
          </a:xfrm>
        </p:spPr>
        <p:txBody>
          <a:bodyPr/>
          <a:lstStyle/>
          <a:p>
            <a:r>
              <a:rPr lang="en-US" sz="8000" dirty="0" smtClean="0">
                <a:solidFill>
                  <a:schemeClr val="tx1"/>
                </a:solidFill>
              </a:rPr>
              <a:t>2,000+</a:t>
            </a:r>
            <a:endParaRPr lang="ru-RU" sz="8000" dirty="0">
              <a:solidFill>
                <a:schemeClr val="tx1"/>
              </a:solidFill>
            </a:endParaRPr>
          </a:p>
        </p:txBody>
      </p:sp>
      <p:sp>
        <p:nvSpPr>
          <p:cNvPr id="25" name="Text Placeholder 15">
            <a:extLst>
              <a:ext uri="{FF2B5EF4-FFF2-40B4-BE49-F238E27FC236}">
                <a16:creationId xmlns:a16="http://schemas.microsoft.com/office/drawing/2014/main" id="{F0FAB1D6-8588-427D-8AEA-CCD92CBBBBF9}"/>
              </a:ext>
            </a:extLst>
          </p:cNvPr>
          <p:cNvSpPr>
            <a:spLocks noGrp="1"/>
          </p:cNvSpPr>
          <p:nvPr>
            <p:ph type="body" idx="35"/>
          </p:nvPr>
        </p:nvSpPr>
        <p:spPr>
          <a:xfrm>
            <a:off x="9364287" y="2883267"/>
            <a:ext cx="1519848" cy="33218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2018-19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7" name="Curved Connector 6"/>
          <p:cNvCxnSpPr/>
          <p:nvPr/>
        </p:nvCxnSpPr>
        <p:spPr>
          <a:xfrm flipV="1">
            <a:off x="2209800" y="4065925"/>
            <a:ext cx="7914411" cy="1450455"/>
          </a:xfrm>
          <a:prstGeom prst="curvedConnector3">
            <a:avLst>
              <a:gd name="adj1" fmla="val 7952"/>
            </a:avLst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4897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6457C-A61F-46C0-8266-0BBA6BBC7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543" y="233209"/>
            <a:ext cx="6182426" cy="76403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5"/>
                </a:solidFill>
                <a:latin typeface="Arial Black" panose="020B0A04020102020204" pitchFamily="34" charset="0"/>
              </a:rPr>
              <a:t>Growth Strategy</a:t>
            </a:r>
            <a:endParaRPr lang="ru-RU" b="1" dirty="0">
              <a:solidFill>
                <a:schemeClr val="accent5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16957-8228-4166-804F-C65671955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294" y="1728019"/>
            <a:ext cx="2420158" cy="2762827"/>
          </a:xfrm>
        </p:spPr>
        <p:txBody>
          <a:bodyPr>
            <a:noAutofit/>
          </a:bodyPr>
          <a:lstStyle/>
          <a:p>
            <a:pPr algn="ctr"/>
            <a:r>
              <a:rPr lang="en-US" sz="2400" dirty="0"/>
              <a:t>Steps to support, guide and solicit feedback from families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623C6-B28B-425F-80E3-E918DFC530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540708" y="6427311"/>
            <a:ext cx="1336964" cy="298800"/>
          </a:xfrm>
        </p:spPr>
        <p:txBody>
          <a:bodyPr/>
          <a:lstStyle/>
          <a:p>
            <a:fld id="{3CD8924A-899B-4BD6-A79A-053A12DB34A1}" type="datetime4">
              <a:rPr lang="en-US" smtClean="0"/>
              <a:t>October 10, 2019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68378-7C82-453C-9E4E-4F6D219F1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035A84C-449C-4CF8-B16B-6646515E753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851184" y="2435997"/>
            <a:ext cx="978408" cy="978408"/>
          </a:xfrm>
        </p:spPr>
        <p:txBody>
          <a:bodyPr/>
          <a:lstStyle/>
          <a:p>
            <a:r>
              <a:rPr lang="en-US" dirty="0"/>
              <a:t>1</a:t>
            </a:r>
            <a:endParaRPr lang="ru-RU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B1A0A9B-D4E2-459E-998F-4F014D0CE155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634063" y="1733995"/>
            <a:ext cx="978408" cy="1003783"/>
          </a:xfrm>
        </p:spPr>
        <p:txBody>
          <a:bodyPr/>
          <a:lstStyle/>
          <a:p>
            <a:r>
              <a:rPr lang="en-US" dirty="0"/>
              <a:t>2</a:t>
            </a:r>
            <a:endParaRPr lang="ru-RU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7777536-862A-4117-99A6-08D618025F3E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7022333" y="1152769"/>
            <a:ext cx="978408" cy="978408"/>
          </a:xfrm>
        </p:spPr>
        <p:txBody>
          <a:bodyPr/>
          <a:lstStyle/>
          <a:p>
            <a:r>
              <a:rPr lang="en-US" dirty="0"/>
              <a:t>3</a:t>
            </a:r>
            <a:endParaRPr lang="ru-R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5CF4E1-948D-4002-A94F-4BA8543DF1C4}"/>
              </a:ext>
            </a:extLst>
          </p:cNvPr>
          <p:cNvSpPr>
            <a:spLocks noGrp="1"/>
          </p:cNvSpPr>
          <p:nvPr>
            <p:ph type="body" idx="27"/>
          </p:nvPr>
        </p:nvSpPr>
        <p:spPr>
          <a:xfrm>
            <a:off x="2702875" y="4289704"/>
            <a:ext cx="1554019" cy="1280958"/>
          </a:xfrm>
        </p:spPr>
        <p:txBody>
          <a:bodyPr>
            <a:normAutofit fontScale="92500" lnSpcReduction="20000"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Vendor Contracted</a:t>
            </a:r>
          </a:p>
          <a:p>
            <a:r>
              <a:rPr lang="en-US" sz="1800" dirty="0">
                <a:solidFill>
                  <a:schemeClr val="tx1"/>
                </a:solidFill>
              </a:rPr>
              <a:t>5 School Sites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1B0D2C5-9B7A-45C5-81F4-9E0E8F13E8FB}"/>
              </a:ext>
            </a:extLst>
          </p:cNvPr>
          <p:cNvSpPr>
            <a:spLocks noGrp="1"/>
          </p:cNvSpPr>
          <p:nvPr>
            <p:ph type="body" idx="29"/>
          </p:nvPr>
        </p:nvSpPr>
        <p:spPr>
          <a:xfrm>
            <a:off x="2717913" y="3845114"/>
            <a:ext cx="1207599" cy="236141"/>
          </a:xfrm>
        </p:spPr>
        <p:txBody>
          <a:bodyPr>
            <a:normAutofit/>
          </a:bodyPr>
          <a:lstStyle/>
          <a:p>
            <a:r>
              <a:rPr lang="en-US" i="0" dirty="0"/>
              <a:t>Past Practice</a:t>
            </a:r>
            <a:endParaRPr lang="ru-RU" i="0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62CB705-FC11-48C5-A459-495475D0B55E}"/>
              </a:ext>
            </a:extLst>
          </p:cNvPr>
          <p:cNvSpPr>
            <a:spLocks noGrp="1"/>
          </p:cNvSpPr>
          <p:nvPr>
            <p:ph type="body" idx="32"/>
          </p:nvPr>
        </p:nvSpPr>
        <p:spPr>
          <a:xfrm>
            <a:off x="1324130" y="3479175"/>
            <a:ext cx="2415199" cy="360000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2015-16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D77B647-E767-4BF7-9BBB-4670F75C62E5}"/>
              </a:ext>
            </a:extLst>
          </p:cNvPr>
          <p:cNvSpPr>
            <a:spLocks noGrp="1"/>
          </p:cNvSpPr>
          <p:nvPr>
            <p:ph type="body" idx="33"/>
          </p:nvPr>
        </p:nvSpPr>
        <p:spPr>
          <a:xfrm>
            <a:off x="4292887" y="3575012"/>
            <a:ext cx="2402540" cy="3060997"/>
          </a:xfrm>
        </p:spPr>
        <p:txBody>
          <a:bodyPr>
            <a:noAutofit/>
          </a:bodyPr>
          <a:lstStyle/>
          <a:p>
            <a:r>
              <a:rPr lang="en-US" sz="17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Personalized</a:t>
            </a:r>
            <a:r>
              <a:rPr lang="en-US" sz="17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outreach</a:t>
            </a:r>
          </a:p>
          <a:p>
            <a:r>
              <a:rPr lang="en-US" sz="17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Led by Staff</a:t>
            </a:r>
          </a:p>
          <a:p>
            <a:r>
              <a:rPr lang="en-US" sz="17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All PAUs</a:t>
            </a:r>
          </a:p>
          <a:p>
            <a:r>
              <a:rPr lang="en-US" sz="17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1</a:t>
            </a:r>
            <a:r>
              <a:rPr lang="en-US" sz="1700" baseline="30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st</a:t>
            </a:r>
            <a:r>
              <a:rPr lang="en-US" sz="17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 Annual Parent Conference</a:t>
            </a:r>
          </a:p>
          <a:p>
            <a:r>
              <a:rPr lang="en-US" sz="17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PAC/DELAC</a:t>
            </a:r>
          </a:p>
          <a:p>
            <a:r>
              <a:rPr lang="en-US" sz="17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Community Partnerships</a:t>
            </a:r>
          </a:p>
          <a:p>
            <a:r>
              <a:rPr lang="en-US" sz="17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Court-mandated </a:t>
            </a:r>
            <a:r>
              <a:rPr lang="en-US" sz="17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Parenting </a:t>
            </a:r>
            <a:r>
              <a:rPr lang="en-US" sz="17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C</a:t>
            </a:r>
            <a:r>
              <a:rPr lang="en-US" sz="17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lasses</a:t>
            </a:r>
            <a:endParaRPr lang="en-US" sz="17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C4390C17-C4AE-4DB3-8625-333E382D8160}"/>
              </a:ext>
            </a:extLst>
          </p:cNvPr>
          <p:cNvSpPr>
            <a:spLocks noGrp="1"/>
          </p:cNvSpPr>
          <p:nvPr>
            <p:ph type="body" idx="34"/>
          </p:nvPr>
        </p:nvSpPr>
        <p:spPr>
          <a:xfrm>
            <a:off x="3072972" y="2808381"/>
            <a:ext cx="2415199" cy="360000"/>
          </a:xfrm>
        </p:spPr>
        <p:txBody>
          <a:bodyPr>
            <a:normAutofit/>
          </a:bodyPr>
          <a:lstStyle/>
          <a:p>
            <a:r>
              <a:rPr lang="en-US" i="0" dirty="0"/>
              <a:t>2016-17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ED753487-20C4-4668-BE91-11BEE80F5B0C}"/>
              </a:ext>
            </a:extLst>
          </p:cNvPr>
          <p:cNvSpPr>
            <a:spLocks noGrp="1"/>
          </p:cNvSpPr>
          <p:nvPr>
            <p:ph type="body" idx="35"/>
          </p:nvPr>
        </p:nvSpPr>
        <p:spPr>
          <a:xfrm>
            <a:off x="6533640" y="2737778"/>
            <a:ext cx="2155540" cy="3015904"/>
          </a:xfrm>
        </p:spPr>
        <p:txBody>
          <a:bodyPr>
            <a:normAutofit fontScale="25000" lnSpcReduction="20000"/>
          </a:bodyPr>
          <a:lstStyle/>
          <a:p>
            <a:pPr marL="455613" indent="-282575" algn="l">
              <a:buFont typeface="Courier New" panose="02070309020205020404" pitchFamily="49" charset="0"/>
              <a:buChar char="o"/>
            </a:pPr>
            <a:r>
              <a:rPr lang="en-US" sz="6800" b="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Personalized Outreach</a:t>
            </a:r>
          </a:p>
          <a:p>
            <a:pPr marL="455613" indent="-282575" algn="l">
              <a:buFont typeface="Courier New" panose="02070309020205020404" pitchFamily="49" charset="0"/>
              <a:buChar char="o"/>
            </a:pPr>
            <a:r>
              <a:rPr lang="en-US" sz="6800" b="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Led by Staff</a:t>
            </a:r>
          </a:p>
          <a:p>
            <a:pPr marL="455613" indent="-282575" algn="l">
              <a:buFont typeface="Courier New" panose="02070309020205020404" pitchFamily="49" charset="0"/>
              <a:buChar char="o"/>
            </a:pPr>
            <a:r>
              <a:rPr lang="en-US" sz="6800" b="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All </a:t>
            </a:r>
            <a:r>
              <a:rPr lang="en-US" sz="6800" b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PAUs</a:t>
            </a:r>
          </a:p>
          <a:p>
            <a:pPr marL="455613" indent="-282575" algn="l">
              <a:buFont typeface="Courier New" panose="02070309020205020404" pitchFamily="49" charset="0"/>
              <a:buChar char="o"/>
            </a:pPr>
            <a:r>
              <a:rPr lang="en-US" sz="6800" b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2</a:t>
            </a:r>
            <a:r>
              <a:rPr lang="en-US" sz="6800" b="0" baseline="30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nd</a:t>
            </a:r>
            <a:r>
              <a:rPr lang="en-US" sz="6800" b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 Annual Parent Conference </a:t>
            </a:r>
          </a:p>
          <a:p>
            <a:pPr marL="455613" indent="-282575" algn="l">
              <a:buFont typeface="Courier New" panose="02070309020205020404" pitchFamily="49" charset="0"/>
              <a:buChar char="o"/>
            </a:pPr>
            <a:r>
              <a:rPr lang="en-US" sz="6800" b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PAC/DELAC</a:t>
            </a:r>
          </a:p>
          <a:p>
            <a:pPr marL="455613" indent="-282575" algn="l">
              <a:buFont typeface="Courier New" panose="02070309020205020404" pitchFamily="49" charset="0"/>
              <a:buChar char="o"/>
            </a:pPr>
            <a:r>
              <a:rPr lang="en-US" sz="6800" b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Community Partnerships</a:t>
            </a:r>
          </a:p>
          <a:p>
            <a:pPr marL="455613" indent="-282575" algn="l">
              <a:buFont typeface="Courier New" panose="02070309020205020404" pitchFamily="49" charset="0"/>
              <a:buChar char="o"/>
            </a:pPr>
            <a:r>
              <a:rPr lang="en-US" sz="6800" b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Court-mandated </a:t>
            </a:r>
            <a:r>
              <a:rPr lang="en-US" sz="6800" b="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Parenting </a:t>
            </a:r>
            <a:r>
              <a:rPr lang="en-US" sz="6800" b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C</a:t>
            </a:r>
            <a:r>
              <a:rPr lang="en-US" sz="6800" b="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lasses</a:t>
            </a:r>
            <a:endParaRPr lang="en-US" sz="6800" b="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455613" indent="-282575" algn="l">
              <a:buFont typeface="Courier New" panose="02070309020205020404" pitchFamily="49" charset="0"/>
              <a:buChar char="o"/>
            </a:pPr>
            <a:r>
              <a:rPr lang="en-US" sz="6800" b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LACOE Curricula 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2F7FE6A-EF99-4A0F-B41B-9EED6BCFB58F}"/>
              </a:ext>
            </a:extLst>
          </p:cNvPr>
          <p:cNvSpPr>
            <a:spLocks noGrp="1"/>
          </p:cNvSpPr>
          <p:nvPr>
            <p:ph type="body" idx="36"/>
          </p:nvPr>
        </p:nvSpPr>
        <p:spPr>
          <a:xfrm>
            <a:off x="7051369" y="2279363"/>
            <a:ext cx="1164164" cy="3600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2017-18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4568" y="3188313"/>
            <a:ext cx="23606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Year 1 Implementation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99507" y="2520826"/>
            <a:ext cx="2353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Year 2 Implementation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0" name="Text Placeholder 9">
            <a:extLst>
              <a:ext uri="{FF2B5EF4-FFF2-40B4-BE49-F238E27FC236}">
                <a16:creationId xmlns:a16="http://schemas.microsoft.com/office/drawing/2014/main" id="{67777536-862A-4117-99A6-08D618025F3E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9762306" y="526938"/>
            <a:ext cx="978408" cy="978408"/>
          </a:xfrm>
        </p:spPr>
        <p:txBody>
          <a:bodyPr/>
          <a:lstStyle/>
          <a:p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21" name="Text Placeholder 18">
            <a:extLst>
              <a:ext uri="{FF2B5EF4-FFF2-40B4-BE49-F238E27FC236}">
                <a16:creationId xmlns:a16="http://schemas.microsoft.com/office/drawing/2014/main" id="{12F7FE6A-EF99-4A0F-B41B-9EED6BCFB58F}"/>
              </a:ext>
            </a:extLst>
          </p:cNvPr>
          <p:cNvSpPr>
            <a:spLocks noGrp="1"/>
          </p:cNvSpPr>
          <p:nvPr>
            <p:ph type="body" idx="36"/>
          </p:nvPr>
        </p:nvSpPr>
        <p:spPr>
          <a:xfrm>
            <a:off x="9958626" y="1866667"/>
            <a:ext cx="1164164" cy="360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2018-19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Text Placeholder 16">
            <a:extLst>
              <a:ext uri="{FF2B5EF4-FFF2-40B4-BE49-F238E27FC236}">
                <a16:creationId xmlns:a16="http://schemas.microsoft.com/office/drawing/2014/main" id="{ED753487-20C4-4668-BE91-11BEE80F5B0C}"/>
              </a:ext>
            </a:extLst>
          </p:cNvPr>
          <p:cNvSpPr>
            <a:spLocks noGrp="1"/>
          </p:cNvSpPr>
          <p:nvPr>
            <p:ph type="body" idx="35"/>
          </p:nvPr>
        </p:nvSpPr>
        <p:spPr>
          <a:xfrm>
            <a:off x="9114020" y="2925201"/>
            <a:ext cx="2407818" cy="3307070"/>
          </a:xfrm>
        </p:spPr>
        <p:txBody>
          <a:bodyPr>
            <a:normAutofit fontScale="25000" lnSpcReduction="20000"/>
          </a:bodyPr>
          <a:lstStyle/>
          <a:p>
            <a:pPr marL="455613" lvl="0" indent="-282575" algn="l">
              <a:buClr>
                <a:srgbClr val="00BBBB"/>
              </a:buClr>
              <a:buFont typeface="Courier New" panose="02070309020205020404" pitchFamily="49" charset="0"/>
              <a:buChar char="o"/>
            </a:pPr>
            <a:endParaRPr lang="en-US" sz="6800" dirty="0">
              <a:solidFill>
                <a:schemeClr val="tx1"/>
              </a:solidFill>
            </a:endParaRPr>
          </a:p>
          <a:p>
            <a:pPr marL="455613" indent="-282575" algn="l">
              <a:buFont typeface="Courier New" panose="02070309020205020404" pitchFamily="49" charset="0"/>
              <a:buChar char="o"/>
            </a:pPr>
            <a:endParaRPr lang="en-US" sz="6800" dirty="0" smtClean="0">
              <a:solidFill>
                <a:schemeClr val="tx1"/>
              </a:solidFill>
            </a:endParaRPr>
          </a:p>
          <a:p>
            <a:pPr marL="455613" indent="-282575" algn="l">
              <a:buFont typeface="Courier New" panose="02070309020205020404" pitchFamily="49" charset="0"/>
              <a:buChar char="o"/>
            </a:pPr>
            <a:r>
              <a:rPr lang="en-US" sz="6800" dirty="0" smtClean="0">
                <a:solidFill>
                  <a:schemeClr val="tx1"/>
                </a:solidFill>
              </a:rPr>
              <a:t>Personalized Outreach</a:t>
            </a:r>
          </a:p>
          <a:p>
            <a:pPr marL="455613" indent="-282575" algn="l">
              <a:buFont typeface="Courier New" panose="02070309020205020404" pitchFamily="49" charset="0"/>
              <a:buChar char="o"/>
            </a:pPr>
            <a:r>
              <a:rPr lang="en-US" sz="6800" dirty="0" smtClean="0">
                <a:solidFill>
                  <a:schemeClr val="tx1"/>
                </a:solidFill>
              </a:rPr>
              <a:t>Led </a:t>
            </a:r>
            <a:r>
              <a:rPr lang="en-US" sz="6800" dirty="0">
                <a:solidFill>
                  <a:schemeClr val="tx1"/>
                </a:solidFill>
              </a:rPr>
              <a:t>by Staff</a:t>
            </a:r>
          </a:p>
          <a:p>
            <a:pPr marL="455613" indent="-282575" algn="l">
              <a:buFont typeface="Courier New" panose="02070309020205020404" pitchFamily="49" charset="0"/>
              <a:buChar char="o"/>
            </a:pPr>
            <a:r>
              <a:rPr lang="en-US" sz="6800" dirty="0">
                <a:solidFill>
                  <a:schemeClr val="tx1"/>
                </a:solidFill>
              </a:rPr>
              <a:t>All PAUs</a:t>
            </a:r>
          </a:p>
          <a:p>
            <a:pPr marL="455613" indent="-282575" algn="l">
              <a:buFont typeface="Courier New" panose="02070309020205020404" pitchFamily="49" charset="0"/>
              <a:buChar char="o"/>
            </a:pPr>
            <a:r>
              <a:rPr lang="en-US" sz="6800" dirty="0" smtClean="0">
                <a:solidFill>
                  <a:schemeClr val="tx1"/>
                </a:solidFill>
              </a:rPr>
              <a:t>3</a:t>
            </a:r>
            <a:r>
              <a:rPr lang="en-US" sz="6800" baseline="30000" dirty="0" smtClean="0">
                <a:solidFill>
                  <a:schemeClr val="tx1"/>
                </a:solidFill>
              </a:rPr>
              <a:t>rd</a:t>
            </a:r>
            <a:r>
              <a:rPr lang="en-US" sz="6800" dirty="0">
                <a:solidFill>
                  <a:schemeClr val="tx1"/>
                </a:solidFill>
              </a:rPr>
              <a:t> </a:t>
            </a:r>
            <a:r>
              <a:rPr lang="en-US" sz="6800" dirty="0" smtClean="0">
                <a:solidFill>
                  <a:schemeClr val="tx1"/>
                </a:solidFill>
              </a:rPr>
              <a:t>Annual </a:t>
            </a:r>
            <a:r>
              <a:rPr lang="en-US" sz="6800" dirty="0">
                <a:solidFill>
                  <a:schemeClr val="tx1"/>
                </a:solidFill>
              </a:rPr>
              <a:t>Parent Conference </a:t>
            </a:r>
          </a:p>
          <a:p>
            <a:pPr marL="455613" indent="-282575" algn="l">
              <a:buFont typeface="Courier New" panose="02070309020205020404" pitchFamily="49" charset="0"/>
              <a:buChar char="o"/>
            </a:pPr>
            <a:r>
              <a:rPr lang="en-US" sz="6800" dirty="0">
                <a:solidFill>
                  <a:schemeClr val="tx1"/>
                </a:solidFill>
              </a:rPr>
              <a:t>PAC/DELAC</a:t>
            </a:r>
          </a:p>
          <a:p>
            <a:pPr marL="455613" indent="-282575" algn="l">
              <a:buFont typeface="Courier New" panose="02070309020205020404" pitchFamily="49" charset="0"/>
              <a:buChar char="o"/>
            </a:pPr>
            <a:r>
              <a:rPr lang="en-US" sz="6800" dirty="0">
                <a:solidFill>
                  <a:schemeClr val="tx1"/>
                </a:solidFill>
              </a:rPr>
              <a:t>Community Partnerships</a:t>
            </a:r>
          </a:p>
          <a:p>
            <a:pPr marL="455613" indent="-282575" algn="l">
              <a:buFont typeface="Courier New" panose="02070309020205020404" pitchFamily="49" charset="0"/>
              <a:buChar char="o"/>
            </a:pPr>
            <a:r>
              <a:rPr lang="en-US" sz="6800" dirty="0">
                <a:solidFill>
                  <a:schemeClr val="tx1"/>
                </a:solidFill>
              </a:rPr>
              <a:t>Court-mandated </a:t>
            </a:r>
            <a:r>
              <a:rPr lang="en-US" sz="6800" dirty="0" smtClean="0">
                <a:solidFill>
                  <a:schemeClr val="tx1"/>
                </a:solidFill>
              </a:rPr>
              <a:t>Parenting </a:t>
            </a:r>
            <a:r>
              <a:rPr lang="en-US" sz="6800" dirty="0">
                <a:solidFill>
                  <a:schemeClr val="tx1"/>
                </a:solidFill>
              </a:rPr>
              <a:t>C</a:t>
            </a:r>
            <a:r>
              <a:rPr lang="en-US" sz="6800" dirty="0" smtClean="0">
                <a:solidFill>
                  <a:schemeClr val="tx1"/>
                </a:solidFill>
              </a:rPr>
              <a:t>lasses</a:t>
            </a:r>
            <a:endParaRPr lang="en-US" sz="6800" dirty="0">
              <a:solidFill>
                <a:schemeClr val="tx1"/>
              </a:solidFill>
            </a:endParaRPr>
          </a:p>
          <a:p>
            <a:pPr marL="455613" indent="-282575" algn="l">
              <a:buFont typeface="Courier New" panose="02070309020205020404" pitchFamily="49" charset="0"/>
              <a:buChar char="o"/>
            </a:pPr>
            <a:r>
              <a:rPr lang="en-US" sz="6800" dirty="0">
                <a:solidFill>
                  <a:schemeClr val="tx1"/>
                </a:solidFill>
              </a:rPr>
              <a:t>LACOE Curricula </a:t>
            </a:r>
            <a:endParaRPr lang="en-US" sz="6800" dirty="0" smtClean="0">
              <a:solidFill>
                <a:schemeClr val="tx1"/>
              </a:solidFill>
            </a:endParaRPr>
          </a:p>
          <a:p>
            <a:pPr marL="455613" indent="-282575" algn="l">
              <a:buFont typeface="Courier New" panose="02070309020205020404" pitchFamily="49" charset="0"/>
              <a:buChar char="o"/>
            </a:pPr>
            <a:r>
              <a:rPr lang="en-US" sz="6800" dirty="0" smtClean="0">
                <a:solidFill>
                  <a:schemeClr val="tx1"/>
                </a:solidFill>
              </a:rPr>
              <a:t>Support to Community Schools Initiative</a:t>
            </a:r>
            <a:endParaRPr lang="en-US" sz="6800" dirty="0">
              <a:solidFill>
                <a:schemeClr val="tx1"/>
              </a:solidFill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9364169" y="2226667"/>
            <a:ext cx="25135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Year </a:t>
            </a:r>
            <a:r>
              <a:rPr lang="en-US" b="1" dirty="0" smtClean="0">
                <a:solidFill>
                  <a:srgbClr val="0070C0"/>
                </a:solidFill>
              </a:rPr>
              <a:t>3 Maintenance and Expansion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24" name="Picture 5">
            <a:extLst>
              <a:ext uri="{FF2B5EF4-FFF2-40B4-BE49-F238E27FC236}">
                <a16:creationId xmlns:a16="http://schemas.microsoft.com/office/drawing/2014/main" id="{AED970B4-B56E-0B46-81AF-CCBD2248C1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50" y="5503090"/>
            <a:ext cx="2356090" cy="698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0205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F6BAA2-E4F1-4057-8037-B984D995D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0F8-C776-4A9A-963A-D3807AF3D730}" type="datetime4">
              <a:rPr lang="en-US" smtClean="0"/>
              <a:t>October 10, 2019</a:t>
            </a:fld>
            <a:endParaRPr lang="ru-R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63E0F1-B897-4223-A3A2-2C081255D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PECP</a:t>
            </a:r>
            <a:endParaRPr lang="ru-R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59A383-0866-4407-8C26-55CD13DCF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12</a:t>
            </a:fld>
            <a:endParaRPr lang="ru-RU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E676396-C21D-4B70-9D79-1F2D37C21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626" y="471377"/>
            <a:ext cx="9192636" cy="56908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Title I – Supporting Family Engagement</a:t>
            </a:r>
            <a:endParaRPr lang="ru-RU" dirty="0">
              <a:solidFill>
                <a:srgbClr val="0070C0"/>
              </a:solidFill>
              <a:latin typeface="Arial Black" panose="020B0A040201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B53FD6B-8708-4F80-AB59-4CDC512BB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6973" y="2253361"/>
            <a:ext cx="3897881" cy="978408"/>
          </a:xfrm>
        </p:spPr>
        <p:txBody>
          <a:bodyPr>
            <a:normAutofit lnSpcReduction="10000"/>
          </a:bodyPr>
          <a:lstStyle/>
          <a:p>
            <a:r>
              <a:rPr lang="en-US" sz="6600" b="0" dirty="0">
                <a:solidFill>
                  <a:srgbClr val="0070C0"/>
                </a:solidFill>
                <a:latin typeface="Arial Rounded MT Bold" panose="020F0704030504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$450,000</a:t>
            </a:r>
            <a:endParaRPr lang="ru-RU" sz="6600" b="0" dirty="0">
              <a:solidFill>
                <a:srgbClr val="0070C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E943C05-E8A8-4207-AB61-8217865756B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438373" y="3842603"/>
            <a:ext cx="1856470" cy="978407"/>
          </a:xfrm>
        </p:spPr>
        <p:txBody>
          <a:bodyPr/>
          <a:lstStyle/>
          <a:p>
            <a:r>
              <a:rPr lang="en-US" sz="2400" b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Subsequent Years</a:t>
            </a:r>
            <a:endParaRPr lang="ru-RU" b="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09465A6-8E64-4808-BB8C-231EDE489192}"/>
              </a:ext>
            </a:extLst>
          </p:cNvPr>
          <p:cNvSpPr>
            <a:spLocks noGrp="1"/>
          </p:cNvSpPr>
          <p:nvPr>
            <p:ph type="body" idx="27"/>
          </p:nvPr>
        </p:nvSpPr>
        <p:spPr>
          <a:xfrm>
            <a:off x="301081" y="4165044"/>
            <a:ext cx="3890883" cy="978408"/>
          </a:xfrm>
        </p:spPr>
        <p:txBody>
          <a:bodyPr/>
          <a:lstStyle/>
          <a:p>
            <a:pPr algn="ctr"/>
            <a:r>
              <a:rPr lang="en-US" sz="4800" dirty="0">
                <a:solidFill>
                  <a:srgbClr val="0070C0"/>
                </a:solidFill>
                <a:latin typeface="Arial Rounded MT Bold" panose="020F0704030504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$125,000</a:t>
            </a:r>
            <a:endParaRPr lang="ru-RU" sz="4800" dirty="0">
              <a:solidFill>
                <a:srgbClr val="0070C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0A37F6BB-ECE9-8642-9336-F6FFC82CA29A}"/>
              </a:ext>
            </a:extLst>
          </p:cNvPr>
          <p:cNvSpPr txBox="1">
            <a:spLocks/>
          </p:cNvSpPr>
          <p:nvPr/>
        </p:nvSpPr>
        <p:spPr>
          <a:xfrm>
            <a:off x="6541253" y="1807520"/>
            <a:ext cx="5009495" cy="153631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  <a:latin typeface="Arial Rounded MT Bold" panose="020F0704030504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Vendor Driven</a:t>
            </a:r>
          </a:p>
          <a:p>
            <a:r>
              <a:rPr lang="en-US" sz="2400" dirty="0"/>
              <a:t>Served 5 schools </a:t>
            </a:r>
          </a:p>
          <a:p>
            <a:r>
              <a:rPr lang="en-US" sz="2400" dirty="0"/>
              <a:t>Limited and restricted</a:t>
            </a:r>
            <a:r>
              <a:rPr lang="en-US" sz="2000" dirty="0"/>
              <a:t> 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94B894EA-791C-CD42-9D89-5EA0DDE461CB}"/>
              </a:ext>
            </a:extLst>
          </p:cNvPr>
          <p:cNvSpPr txBox="1">
            <a:spLocks/>
          </p:cNvSpPr>
          <p:nvPr/>
        </p:nvSpPr>
        <p:spPr>
          <a:xfrm>
            <a:off x="6541252" y="3908779"/>
            <a:ext cx="5009495" cy="126707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  <a:latin typeface="Arial Rounded MT Bold" panose="020F0704030504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LACOE</a:t>
            </a:r>
            <a:r>
              <a:rPr lang="en-US" sz="24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>
                <a:solidFill>
                  <a:srgbClr val="0070C0"/>
                </a:solidFill>
                <a:latin typeface="Arial Rounded MT Bold" panose="020F0704030504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Driven</a:t>
            </a:r>
          </a:p>
          <a:p>
            <a:r>
              <a:rPr lang="en-US" sz="2400" dirty="0"/>
              <a:t>All Schools </a:t>
            </a:r>
          </a:p>
          <a:p>
            <a:r>
              <a:rPr lang="en-US" sz="2400" dirty="0" smtClean="0"/>
              <a:t>Autonomous</a:t>
            </a:r>
          </a:p>
          <a:p>
            <a:r>
              <a:rPr lang="en-US" sz="2400" dirty="0" smtClean="0"/>
              <a:t>Capacity Building</a:t>
            </a:r>
            <a:endParaRPr lang="en-US" sz="2400" dirty="0"/>
          </a:p>
          <a:p>
            <a:r>
              <a:rPr lang="en-US" sz="2400" dirty="0"/>
              <a:t>Staff </a:t>
            </a:r>
            <a:r>
              <a:rPr lang="en-US" sz="2400" dirty="0" smtClean="0"/>
              <a:t>Driven </a:t>
            </a:r>
            <a:r>
              <a:rPr lang="en-US" sz="2400" dirty="0"/>
              <a:t>and </a:t>
            </a:r>
            <a:r>
              <a:rPr lang="en-US" sz="2400" dirty="0" smtClean="0"/>
              <a:t>Supported</a:t>
            </a:r>
            <a:endParaRPr lang="en-US" sz="2400" dirty="0"/>
          </a:p>
          <a:p>
            <a:r>
              <a:rPr lang="en-US" sz="2400" dirty="0"/>
              <a:t>Superintendent’s Support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sz="3200" dirty="0"/>
          </a:p>
        </p:txBody>
      </p:sp>
      <p:pic>
        <p:nvPicPr>
          <p:cNvPr id="12" name="Picture 5">
            <a:extLst>
              <a:ext uri="{FF2B5EF4-FFF2-40B4-BE49-F238E27FC236}">
                <a16:creationId xmlns:a16="http://schemas.microsoft.com/office/drawing/2014/main" id="{AED970B4-B56E-0B46-81AF-CCBD2248C1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50" y="5503090"/>
            <a:ext cx="2356090" cy="698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FE943C05-E8A8-4207-AB61-8217865756B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882225" y="2086599"/>
            <a:ext cx="1399099" cy="978407"/>
          </a:xfrm>
        </p:spPr>
        <p:txBody>
          <a:bodyPr/>
          <a:lstStyle/>
          <a:p>
            <a:r>
              <a:rPr lang="en-US" sz="2400" b="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2015-16</a:t>
            </a:r>
            <a:endParaRPr lang="ru-RU" b="0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53431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93042-5AE0-45BE-ADF7-928C67A00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277" y="1608523"/>
            <a:ext cx="3979312" cy="1286838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OUR TEAM</a:t>
            </a:r>
            <a:endParaRPr lang="ru-RU" dirty="0">
              <a:solidFill>
                <a:srgbClr val="0070C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23D066-07CC-49FB-90CA-1E6E642FD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764" y="3246387"/>
            <a:ext cx="2828198" cy="2098138"/>
          </a:xfrm>
        </p:spPr>
        <p:txBody>
          <a:bodyPr>
            <a:normAutofit/>
          </a:bodyPr>
          <a:lstStyle/>
          <a:p>
            <a:pPr algn="ctr"/>
            <a:r>
              <a:rPr lang="en-US" sz="20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Supporting families and students one at a time. </a:t>
            </a:r>
          </a:p>
        </p:txBody>
      </p:sp>
      <p:pic>
        <p:nvPicPr>
          <p:cNvPr id="25" name="Picture Placeholder 24">
            <a:extLst>
              <a:ext uri="{FF2B5EF4-FFF2-40B4-BE49-F238E27FC236}">
                <a16:creationId xmlns:a16="http://schemas.microsoft.com/office/drawing/2014/main" id="{266E5B63-726C-4BAE-818C-574FCAA7C4B9}"/>
              </a:ext>
            </a:extLst>
          </p:cNvPr>
          <p:cNvPicPr>
            <a:picLocks noGrp="1" noChangeAspect="1"/>
          </p:cNvPicPr>
          <p:nvPr>
            <p:ph type="pic" sz="quarter" idx="35"/>
          </p:nvPr>
        </p:nvPicPr>
        <p:blipFill>
          <a:blip r:embed="rId3"/>
          <a:stretch>
            <a:fillRect/>
          </a:stretch>
        </p:blipFill>
        <p:spPr>
          <a:xfrm>
            <a:off x="6955368" y="1179843"/>
            <a:ext cx="1413951" cy="2066544"/>
          </a:xfrm>
        </p:spPr>
      </p:pic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0D997D53-CF01-4DFB-BF60-A1C0E441E3ED}"/>
              </a:ext>
            </a:extLst>
          </p:cNvPr>
          <p:cNvSpPr>
            <a:spLocks noGrp="1"/>
          </p:cNvSpPr>
          <p:nvPr>
            <p:ph type="body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Rami</a:t>
            </a:r>
            <a:br>
              <a:rPr lang="en-US" dirty="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</a:br>
            <a:r>
              <a:rPr lang="en-US" dirty="0" err="1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Christophi</a:t>
            </a:r>
            <a:endParaRPr lang="ru-RU" dirty="0">
              <a:solidFill>
                <a:schemeClr val="tx1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595DD6C0-4657-481E-B5A8-0B444B50E5E8}"/>
              </a:ext>
            </a:extLst>
          </p:cNvPr>
          <p:cNvSpPr>
            <a:spLocks noGrp="1"/>
          </p:cNvSpPr>
          <p:nvPr>
            <p:ph type="body" idx="40"/>
          </p:nvPr>
        </p:nvSpPr>
        <p:spPr/>
        <p:txBody>
          <a:bodyPr>
            <a:normAutofit/>
          </a:bodyPr>
          <a:lstStyle/>
          <a:p>
            <a:r>
              <a:rPr lang="en-US" sz="1400" dirty="0"/>
              <a:t>Project Director, Title I</a:t>
            </a:r>
            <a:endParaRPr lang="ru-RU" sz="140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ABF18825-3673-4E2F-9474-F09020A67442}"/>
              </a:ext>
            </a:extLst>
          </p:cNvPr>
          <p:cNvSpPr>
            <a:spLocks noGrp="1"/>
          </p:cNvSpPr>
          <p:nvPr>
            <p:ph type="body" idx="39"/>
          </p:nvPr>
        </p:nvSpPr>
        <p:spPr>
          <a:xfrm>
            <a:off x="6627903" y="4491667"/>
            <a:ext cx="2066400" cy="1280958"/>
          </a:xfrm>
        </p:spPr>
        <p:txBody>
          <a:bodyPr/>
          <a:lstStyle/>
          <a:p>
            <a:r>
              <a:rPr lang="en-US" dirty="0"/>
              <a:t>(562) 401-5739 (Office)</a:t>
            </a:r>
          </a:p>
          <a:p>
            <a:r>
              <a:rPr lang="en-US" dirty="0"/>
              <a:t>(562) 774 5624 (Cell)</a:t>
            </a:r>
          </a:p>
        </p:txBody>
      </p:sp>
      <p:pic>
        <p:nvPicPr>
          <p:cNvPr id="27" name="Picture Placeholder 26">
            <a:extLst>
              <a:ext uri="{FF2B5EF4-FFF2-40B4-BE49-F238E27FC236}">
                <a16:creationId xmlns:a16="http://schemas.microsoft.com/office/drawing/2014/main" id="{9DA5D71E-B63C-4740-816D-8CDEE14F11DF}"/>
              </a:ext>
            </a:extLst>
          </p:cNvPr>
          <p:cNvPicPr>
            <a:picLocks noGrp="1" noChangeAspect="1"/>
          </p:cNvPicPr>
          <p:nvPr>
            <p:ph type="pic" sz="quarter" idx="34"/>
          </p:nvPr>
        </p:nvPicPr>
        <p:blipFill>
          <a:blip r:embed="rId4"/>
          <a:stretch>
            <a:fillRect/>
          </a:stretch>
        </p:blipFill>
        <p:spPr>
          <a:xfrm>
            <a:off x="9447571" y="1179843"/>
            <a:ext cx="1427546" cy="2066544"/>
          </a:xfrm>
        </p:spPr>
      </p:pic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CF8C6EE-D14B-4593-90D6-CA24946F3DC4}"/>
              </a:ext>
            </a:extLst>
          </p:cNvPr>
          <p:cNvSpPr>
            <a:spLocks noGrp="1"/>
          </p:cNvSpPr>
          <p:nvPr>
            <p:ph type="body" idx="38"/>
          </p:nvPr>
        </p:nvSpPr>
        <p:spPr>
          <a:xfrm>
            <a:off x="9012747" y="3368113"/>
            <a:ext cx="2066400" cy="615618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Jael </a:t>
            </a:r>
          </a:p>
          <a:p>
            <a:r>
              <a:rPr lang="en-US" dirty="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Ovalle</a:t>
            </a:r>
            <a:endParaRPr lang="ru-RU" dirty="0">
              <a:solidFill>
                <a:schemeClr val="tx1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074B00A8-C634-4ADE-8407-B48B655AD7CB}"/>
              </a:ext>
            </a:extLst>
          </p:cNvPr>
          <p:cNvSpPr>
            <a:spLocks noGrp="1"/>
          </p:cNvSpPr>
          <p:nvPr>
            <p:ph type="body" idx="37"/>
          </p:nvPr>
        </p:nvSpPr>
        <p:spPr>
          <a:xfrm>
            <a:off x="8949000" y="4105457"/>
            <a:ext cx="2066400" cy="282991"/>
          </a:xfrm>
        </p:spPr>
        <p:txBody>
          <a:bodyPr>
            <a:noAutofit/>
          </a:bodyPr>
          <a:lstStyle/>
          <a:p>
            <a:r>
              <a:rPr lang="en-US" sz="1400" dirty="0"/>
              <a:t>Program Manager, Parent Education</a:t>
            </a:r>
            <a:endParaRPr lang="ru-RU" sz="140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E81294A-CAF6-4165-AEDE-DAEA7D37245F}"/>
              </a:ext>
            </a:extLst>
          </p:cNvPr>
          <p:cNvSpPr>
            <a:spLocks noGrp="1"/>
          </p:cNvSpPr>
          <p:nvPr>
            <p:ph type="body" idx="36"/>
          </p:nvPr>
        </p:nvSpPr>
        <p:spPr>
          <a:xfrm>
            <a:off x="9127047" y="4493105"/>
            <a:ext cx="2066400" cy="1280958"/>
          </a:xfrm>
        </p:spPr>
        <p:txBody>
          <a:bodyPr/>
          <a:lstStyle/>
          <a:p>
            <a:r>
              <a:rPr lang="en-US" dirty="0">
                <a:ea typeface="Calibri" panose="020F0502020204030204" pitchFamily="34" charset="0"/>
              </a:rPr>
              <a:t>(562) 401 5534 (Office) </a:t>
            </a:r>
          </a:p>
          <a:p>
            <a:r>
              <a:rPr lang="en-US" dirty="0">
                <a:ea typeface="Calibri" panose="020F0502020204030204" pitchFamily="34" charset="0"/>
              </a:rPr>
              <a:t>(213) 434 2939 (Cell)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B9258-160D-4BB3-A188-7E7AF286B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13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BF718-7BC2-4E24-9402-487DFCC23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PECP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F124E-AEC7-4C29-BD76-3837B6D8F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6544A-D7C9-41BA-BEA1-B5EB81BBA770}" type="datetime4">
              <a:rPr lang="en-US" smtClean="0"/>
              <a:t>October 10, 2019</a:t>
            </a:fld>
            <a:endParaRPr lang="ru-RU" dirty="0"/>
          </a:p>
        </p:txBody>
      </p:sp>
      <p:pic>
        <p:nvPicPr>
          <p:cNvPr id="20" name="Picture 5">
            <a:extLst>
              <a:ext uri="{FF2B5EF4-FFF2-40B4-BE49-F238E27FC236}">
                <a16:creationId xmlns:a16="http://schemas.microsoft.com/office/drawing/2014/main" id="{AED970B4-B56E-0B46-81AF-CCBD2248C1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75" y="5423574"/>
            <a:ext cx="2356090" cy="698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6284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EA4928CF-5EB4-B341-A499-8FDF01791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925D-3805-4529-9055-A1AD7E13C4C5}" type="datetime4">
              <a:rPr lang="en-US" smtClean="0"/>
              <a:t>October 10, 2019</a:t>
            </a:fld>
            <a:endParaRPr lang="ru-RU" dirty="0"/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CF7DB92C-DA29-5A4B-B5FC-43D9339F5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PECP</a:t>
            </a:r>
            <a:endParaRPr lang="ru-RU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F3C004DA-3789-E341-8268-7667AD400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14</a:t>
            </a:fld>
            <a:endParaRPr lang="ru-RU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2F9A33A-E955-4DFB-9469-3FDBA6703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959" y="1546091"/>
            <a:ext cx="6549691" cy="1091078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THANK  </a:t>
            </a:r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YOU!</a:t>
            </a:r>
            <a:endParaRPr lang="ru-RU" dirty="0">
              <a:solidFill>
                <a:srgbClr val="0070C0"/>
              </a:solidFill>
              <a:latin typeface="Arial Black" panose="020B0A040201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8804881-51D2-4A81-BABB-704FBED23EB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LACOE</a:t>
            </a:r>
            <a:endParaRPr lang="ru-RU" b="1" dirty="0">
              <a:latin typeface="+mn-lt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D2C39EE-B4D3-4E49-BF2C-871A33509C5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Phone: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3DB312C-BF94-484C-BB02-2534E26CECF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562-401-5534</a:t>
            </a:r>
            <a:endParaRPr lang="ru-RU" dirty="0">
              <a:solidFill>
                <a:schemeClr val="tx1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3C87786-C7F5-4B45-904D-00CC865572A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Email: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8E60535-F276-49C5-9346-D536D6899F5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Ovalle_jael@lacoe.edu</a:t>
            </a:r>
            <a:endParaRPr lang="ru-RU" dirty="0">
              <a:solidFill>
                <a:schemeClr val="tx1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 useBgFill="1">
        <p:nvSpPr>
          <p:cNvPr id="12" name="Text Placeholder 11">
            <a:extLst>
              <a:ext uri="{FF2B5EF4-FFF2-40B4-BE49-F238E27FC236}">
                <a16:creationId xmlns:a16="http://schemas.microsoft.com/office/drawing/2014/main" id="{85395049-FB9C-455B-8DCA-4BD0D35F1DF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We</a:t>
            </a:r>
            <a:r>
              <a:rPr lang="en-US" b="1" dirty="0">
                <a:solidFill>
                  <a:schemeClr val="bg2"/>
                </a:solidFill>
              </a:rPr>
              <a:t>bsite:</a:t>
            </a: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55212BC-6862-4B56-B856-7A97BBD3D4F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http://</a:t>
            </a:r>
            <a:r>
              <a:rPr lang="en-US" dirty="0" err="1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www.lacoe.edu</a:t>
            </a:r>
            <a:r>
              <a:rPr lang="en-US" dirty="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/</a:t>
            </a:r>
          </a:p>
        </p:txBody>
      </p:sp>
      <p:pic>
        <p:nvPicPr>
          <p:cNvPr id="15" name="Picture 5">
            <a:extLst>
              <a:ext uri="{FF2B5EF4-FFF2-40B4-BE49-F238E27FC236}">
                <a16:creationId xmlns:a16="http://schemas.microsoft.com/office/drawing/2014/main" id="{AED970B4-B56E-0B46-81AF-CCBD2248C1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777" y="5268495"/>
            <a:ext cx="2356090" cy="698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5672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B7241-C2B7-4F61-A69C-236E16A5F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259" y="2296929"/>
            <a:ext cx="9934271" cy="2193865"/>
          </a:xfrm>
        </p:spPr>
        <p:txBody>
          <a:bodyPr/>
          <a:lstStyle/>
          <a:p>
            <a:pPr algn="ctr"/>
            <a:r>
              <a:rPr lang="en-US" dirty="0">
                <a:latin typeface="Arial Black" panose="020B0A040201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“Parent engagement is about relationships, not money”</a:t>
            </a:r>
            <a:r>
              <a:rPr lang="en-US" sz="2800" dirty="0">
                <a:latin typeface="Garamond" panose="02020404030301010803" pitchFamily="18" charset="0"/>
              </a:rPr>
              <a:t/>
            </a:r>
            <a:br>
              <a:rPr lang="en-US" sz="2800" dirty="0">
                <a:latin typeface="Garamond" panose="02020404030301010803" pitchFamily="18" charset="0"/>
              </a:rPr>
            </a:br>
            <a:endParaRPr lang="ru-RU" sz="2800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10ED38A-2A91-6F4D-BD2A-B09429A18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C5690-15FD-4794-95D6-E34DE1AC4460}" type="datetime4">
              <a:rPr lang="en-US" smtClean="0"/>
              <a:t>October 10, 2019</a:t>
            </a:fld>
            <a:endParaRPr lang="ru-RU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577FCE1-D2DF-6A40-926A-D18B7878D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PECP</a:t>
            </a:r>
            <a:endParaRPr lang="ru-RU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C09DD09-C15E-994C-9CE1-7DE27C413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2</a:t>
            </a:fld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FD3B61-D7B5-4C7A-80FB-02A3436F88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6950" y="4889444"/>
            <a:ext cx="6581775" cy="590626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accent5"/>
                </a:solidFill>
                <a:latin typeface="Arial Black" panose="020B0A04020102020204" pitchFamily="34" charset="0"/>
              </a:rPr>
              <a:t>Let us examine the premise </a:t>
            </a:r>
            <a:endParaRPr lang="ru-RU" sz="3200" dirty="0">
              <a:solidFill>
                <a:schemeClr val="accent5"/>
              </a:solidFill>
              <a:latin typeface="Arial Black" panose="020B0A04020102020204" pitchFamily="34" charset="0"/>
            </a:endParaRPr>
          </a:p>
        </p:txBody>
      </p:sp>
      <p:pic>
        <p:nvPicPr>
          <p:cNvPr id="9" name="Picture 5">
            <a:extLst>
              <a:ext uri="{FF2B5EF4-FFF2-40B4-BE49-F238E27FC236}">
                <a16:creationId xmlns:a16="http://schemas.microsoft.com/office/drawing/2014/main" id="{317872CF-BEE8-2E4C-9BA0-03519AFC63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219" y="5557066"/>
            <a:ext cx="2356090" cy="698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2231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B26A0-76B0-4D92-8A3B-F4FB7FCBB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853" y="1879955"/>
            <a:ext cx="2875653" cy="804338"/>
          </a:xfrm>
        </p:spPr>
        <p:txBody>
          <a:bodyPr/>
          <a:lstStyle/>
          <a:p>
            <a:r>
              <a:rPr lang="en-US" b="1" dirty="0">
                <a:solidFill>
                  <a:schemeClr val="accent5"/>
                </a:solidFill>
                <a:latin typeface="Arial Black" panose="020B0A04020102020204" pitchFamily="34" charset="0"/>
              </a:rPr>
              <a:t>ABOUT US</a:t>
            </a:r>
            <a:endParaRPr lang="ru-RU" b="1" dirty="0">
              <a:solidFill>
                <a:schemeClr val="accent5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0184F8-7D3E-4F39-85DA-53F65AF61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47069" y="279179"/>
            <a:ext cx="9194425" cy="569085"/>
          </a:xfrm>
        </p:spPr>
        <p:txBody>
          <a:bodyPr>
            <a:noAutofit/>
          </a:bodyPr>
          <a:lstStyle/>
          <a:p>
            <a:r>
              <a:rPr lang="en-US" sz="3200" dirty="0">
                <a:latin typeface="Arial Black" panose="020B0A040201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Los Angeles County Office of Education</a:t>
            </a:r>
            <a:endParaRPr lang="ru-RU" sz="3200" dirty="0">
              <a:latin typeface="Arial Black" panose="020B0A040201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EC88EDC-DE1B-4E22-AB2A-B461D5C81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EC2DC-DF15-4B4A-A91E-C320C5287D6D}" type="datetime4">
              <a:rPr lang="en-US" smtClean="0"/>
              <a:t>October 10, 2019</a:t>
            </a:fld>
            <a:endParaRPr lang="ru-R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0B83D80-B29B-48B9-9B34-76AD9399E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PECP</a:t>
            </a:r>
            <a:endParaRPr lang="ru-RU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E91C663-2D66-4255-91B4-906F720EB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BC30F8-1890-4494-869A-DCD11E9F5FF4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4565305" y="1376193"/>
            <a:ext cx="6788495" cy="3692581"/>
          </a:xfrm>
        </p:spPr>
        <p:txBody>
          <a:bodyPr vert="horz" lIns="0" tIns="0" rIns="0" bIns="0" rtlCol="0" anchor="t">
            <a:normAutofit fontScale="2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200" b="1" dirty="0">
                <a:solidFill>
                  <a:schemeClr val="tx1"/>
                </a:solidFill>
                <a:latin typeface="Arial Black" panose="020B0A04020102020204" pitchFamily="34" charset="0"/>
                <a:cs typeface="Segoe UI" panose="020B0502040204020203" pitchFamily="34" charset="0"/>
              </a:rPr>
              <a:t>Largest COE in the nation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1200" b="1" dirty="0">
              <a:solidFill>
                <a:schemeClr val="tx1"/>
              </a:solidFill>
              <a:latin typeface="Arial Black" panose="020B0A04020102020204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200" b="1" dirty="0">
                <a:solidFill>
                  <a:schemeClr val="tx1"/>
                </a:solidFill>
                <a:latin typeface="Arial Black" panose="020B0A04020102020204" pitchFamily="34" charset="0"/>
                <a:cs typeface="Segoe UI" panose="020B0502040204020203" pitchFamily="34" charset="0"/>
              </a:rPr>
              <a:t>8,000+ students enter our doors</a:t>
            </a:r>
          </a:p>
          <a:p>
            <a:endParaRPr lang="en-US" sz="11200" b="1" dirty="0">
              <a:solidFill>
                <a:schemeClr val="tx1"/>
              </a:solidFill>
              <a:latin typeface="Arial Black" panose="020B0A04020102020204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200" b="1" dirty="0">
                <a:solidFill>
                  <a:schemeClr val="tx1"/>
                </a:solidFill>
                <a:latin typeface="Arial Black" panose="020B0A04020102020204" pitchFamily="34" charset="0"/>
                <a:cs typeface="Segoe UI" panose="020B0502040204020203" pitchFamily="34" charset="0"/>
              </a:rPr>
              <a:t>Largest Juvenile Court School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1200" b="1" dirty="0">
              <a:solidFill>
                <a:schemeClr val="tx1"/>
              </a:solidFill>
              <a:latin typeface="Arial Black" panose="020B0A04020102020204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200" b="1" dirty="0">
                <a:solidFill>
                  <a:schemeClr val="tx1"/>
                </a:solidFill>
                <a:latin typeface="Arial Black" panose="020B0A04020102020204" pitchFamily="34" charset="0"/>
                <a:cs typeface="Segoe UI" panose="020B0502040204020203" pitchFamily="34" charset="0"/>
              </a:rPr>
              <a:t>4,751 square miles </a:t>
            </a:r>
          </a:p>
          <a:p>
            <a:endParaRPr lang="en-US" sz="11200" b="1" dirty="0">
              <a:solidFill>
                <a:schemeClr val="tx1"/>
              </a:solidFill>
              <a:latin typeface="Arial Black" panose="020B0A04020102020204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200" b="1" dirty="0">
                <a:solidFill>
                  <a:schemeClr val="tx1"/>
                </a:solidFill>
                <a:latin typeface="Arial Black" panose="020B0A04020102020204" pitchFamily="34" charset="0"/>
                <a:cs typeface="Segoe UI" panose="020B0502040204020203" pitchFamily="34" charset="0"/>
              </a:rPr>
              <a:t>WASC Accredited </a:t>
            </a:r>
          </a:p>
          <a:p>
            <a:pPr marL="285750" indent="-285750">
              <a:buFont typeface="Wingdings" pitchFamily="2" charset="2"/>
              <a:buChar char="v"/>
            </a:pPr>
            <a:endParaRPr lang="ru-RU" dirty="0"/>
          </a:p>
        </p:txBody>
      </p:sp>
      <p:pic>
        <p:nvPicPr>
          <p:cNvPr id="12" name="Picture 5">
            <a:extLst>
              <a:ext uri="{FF2B5EF4-FFF2-40B4-BE49-F238E27FC236}">
                <a16:creationId xmlns:a16="http://schemas.microsoft.com/office/drawing/2014/main" id="{5431DAE4-83E4-6D4B-B948-B97DFC21F4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79" y="5658249"/>
            <a:ext cx="2356090" cy="698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5111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CC7CD0-CDEF-499B-929F-253562EB8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AD8FA-7980-49D4-99C8-297025A714D9}" type="datetime4">
              <a:rPr lang="en-US" smtClean="0"/>
              <a:t>October 10, 2019</a:t>
            </a:fld>
            <a:endParaRPr lang="ru-R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32CBFD-8EB3-4D94-8FDF-C4198EF11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PECP</a:t>
            </a:r>
            <a:endParaRPr lang="ru-R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EB9F42-DBAC-4200-A2A6-96F4D943E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53F70E9-6111-446A-BD49-B6A996FA0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4900" y="557417"/>
            <a:ext cx="9375278" cy="804338"/>
          </a:xfrm>
        </p:spPr>
        <p:txBody>
          <a:bodyPr>
            <a:normAutofit fontScale="90000"/>
          </a:bodyPr>
          <a:lstStyle/>
          <a:p>
            <a:r>
              <a:rPr lang="en-US" sz="4000" b="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6000" dirty="0">
                <a:solidFill>
                  <a:schemeClr val="accent5"/>
                </a:solidFill>
                <a:latin typeface="Arial Black" panose="020B0A040201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Juvenile Court Schools </a:t>
            </a:r>
            <a:endParaRPr lang="ru-RU" sz="6000" dirty="0">
              <a:solidFill>
                <a:schemeClr val="accent5"/>
              </a:solidFill>
              <a:latin typeface="Arial Black" panose="020B0A040201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3221DE2-465E-4B89-BDBB-17EC727932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29236" y="2138681"/>
            <a:ext cx="6418728" cy="2949605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3200" b="0" dirty="0">
                <a:latin typeface="Arial Black" panose="020B0A04020102020204" pitchFamily="34" charset="0"/>
              </a:rPr>
              <a:t>“family </a:t>
            </a:r>
            <a:r>
              <a:rPr lang="en-US" sz="3200" b="0">
                <a:latin typeface="Arial Black" panose="020B0A04020102020204" pitchFamily="34" charset="0"/>
              </a:rPr>
              <a:t>involvement </a:t>
            </a:r>
            <a:r>
              <a:rPr lang="en-US" sz="3200" b="0" smtClean="0">
                <a:latin typeface="Arial Black" panose="020B0A04020102020204" pitchFamily="34" charset="0"/>
              </a:rPr>
              <a:t>as </a:t>
            </a:r>
            <a:r>
              <a:rPr lang="en-US" sz="3200" b="0" dirty="0">
                <a:latin typeface="Arial Black" panose="020B0A04020102020204" pitchFamily="34" charset="0"/>
              </a:rPr>
              <a:t>one of three most important issues [facing education for adjudicated minors], but also the most operationally challenging [one].” </a:t>
            </a:r>
          </a:p>
          <a:p>
            <a:pPr algn="ctr"/>
            <a:endParaRPr lang="en-US" sz="2400" dirty="0"/>
          </a:p>
          <a:p>
            <a:pPr algn="ctr"/>
            <a:r>
              <a:rPr lang="en-US" dirty="0"/>
              <a:t>(</a:t>
            </a:r>
            <a:r>
              <a:rPr lang="en-US" u="sng" dirty="0"/>
              <a:t>Center for Juvenile Justice Reform, 2008</a:t>
            </a:r>
            <a:r>
              <a:rPr lang="en-US" dirty="0"/>
              <a:t>) </a:t>
            </a:r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5431DAE4-83E4-6D4B-B948-B97DFC21F4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24" y="6110781"/>
            <a:ext cx="2356090" cy="698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239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73D475-C5F4-4E45-B91A-0747964BFF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16836" y="5860514"/>
            <a:ext cx="1336964" cy="298800"/>
          </a:xfrm>
        </p:spPr>
        <p:txBody>
          <a:bodyPr/>
          <a:lstStyle/>
          <a:p>
            <a:fld id="{7EB421A1-DE38-40B0-8DA9-08120B29D7BA}" type="datetime4">
              <a:rPr lang="en-US" smtClean="0"/>
              <a:t>October 10, 2019</a:t>
            </a:fld>
            <a:endParaRPr lang="ru-R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D4A3CE-7423-4FF3-8738-B7BF3FF87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PECP</a:t>
            </a:r>
            <a:endParaRPr lang="ru-R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37053-6323-4E13-BED7-2CAB467A1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BA8DB52-EFD1-490F-9D30-DA1BE1256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9772" y="1688084"/>
            <a:ext cx="5676590" cy="56908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Strengthening the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Family </a:t>
            </a:r>
            <a:endParaRPr lang="ru-RU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AutoShape 2" descr="Image result for epstein spheres of influence"/>
          <p:cNvSpPr>
            <a:spLocks noChangeAspect="1" noChangeArrowheads="1"/>
          </p:cNvSpPr>
          <p:nvPr/>
        </p:nvSpPr>
        <p:spPr bwMode="auto">
          <a:xfrm>
            <a:off x="1617739" y="3621465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Image result for epstein spheres of influen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53" y="1246159"/>
            <a:ext cx="471543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5">
            <a:extLst>
              <a:ext uri="{FF2B5EF4-FFF2-40B4-BE49-F238E27FC236}">
                <a16:creationId xmlns:a16="http://schemas.microsoft.com/office/drawing/2014/main" id="{AED970B4-B56E-0B46-81AF-CCBD2248C1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53" y="5860514"/>
            <a:ext cx="2356090" cy="698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itle 4">
            <a:extLst>
              <a:ext uri="{FF2B5EF4-FFF2-40B4-BE49-F238E27FC236}">
                <a16:creationId xmlns:a16="http://schemas.microsoft.com/office/drawing/2014/main" id="{EE5466E9-AFFB-436C-9D79-5B54F4099ACA}"/>
              </a:ext>
            </a:extLst>
          </p:cNvPr>
          <p:cNvSpPr txBox="1">
            <a:spLocks/>
          </p:cNvSpPr>
          <p:nvPr/>
        </p:nvSpPr>
        <p:spPr>
          <a:xfrm>
            <a:off x="-114258" y="299721"/>
            <a:ext cx="4510255" cy="569086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The Curriculum</a:t>
            </a:r>
            <a:endParaRPr lang="ru-RU" dirty="0">
              <a:solidFill>
                <a:srgbClr val="0070C0"/>
              </a:solidFill>
              <a:latin typeface="Arial Black" panose="020B0A040201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33174" y="2795360"/>
            <a:ext cx="546408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charset="0"/>
              <a:buChar char="•"/>
            </a:pPr>
            <a:r>
              <a:rPr lang="en-US" sz="2800" dirty="0">
                <a:latin typeface="Arial Rounded MT Bold" panose="020F0704030504030204" pitchFamily="34" charset="0"/>
              </a:rPr>
              <a:t>Socio-emotional </a:t>
            </a:r>
            <a:r>
              <a:rPr lang="en-US" sz="2800" dirty="0" smtClean="0">
                <a:latin typeface="Arial Rounded MT Bold" panose="020F0704030504030204" pitchFamily="34" charset="0"/>
              </a:rPr>
              <a:t>needs</a:t>
            </a:r>
          </a:p>
          <a:p>
            <a:pPr marL="571500" indent="-571500">
              <a:buFont typeface="Arial" charset="0"/>
              <a:buChar char="•"/>
            </a:pPr>
            <a:r>
              <a:rPr lang="en-US" sz="2800" dirty="0">
                <a:latin typeface="Arial Rounded MT Bold" panose="020F0704030504030204" pitchFamily="34" charset="0"/>
              </a:rPr>
              <a:t>Prevention and Support</a:t>
            </a:r>
            <a:endParaRPr lang="ru-RU" sz="2800" dirty="0"/>
          </a:p>
          <a:p>
            <a:pPr marL="571500" indent="-571500">
              <a:buFont typeface="Arial" charset="0"/>
              <a:buChar char="•"/>
            </a:pPr>
            <a:r>
              <a:rPr lang="en-US" sz="2800" dirty="0">
                <a:latin typeface="Arial Rounded MT Bold" panose="020F0704030504030204" pitchFamily="34" charset="0"/>
              </a:rPr>
              <a:t>College and Career Readiness</a:t>
            </a:r>
            <a:endParaRPr lang="ru-RU" sz="2800" dirty="0"/>
          </a:p>
          <a:p>
            <a:pPr marL="571500" indent="-571500">
              <a:buFont typeface="Arial" charset="0"/>
              <a:buChar char="•"/>
            </a:pPr>
            <a:r>
              <a:rPr lang="en-US" sz="2800" dirty="0">
                <a:latin typeface="Arial Rounded MT Bold" panose="020F0704030504030204" pitchFamily="34" charset="0"/>
              </a:rPr>
              <a:t>Community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747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0193BA-1489-40A2-9D5D-0490BDFBF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1BC2-3A8F-49BD-BE8A-595E981E25F8}" type="datetime4">
              <a:rPr lang="en-US" smtClean="0"/>
              <a:t>October 10, 2019</a:t>
            </a:fld>
            <a:endParaRPr lang="ru-R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200280-71A9-4094-B8C4-8BC3C4187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PECP</a:t>
            </a:r>
            <a:endParaRPr lang="ru-R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E2CA95-5F9E-4EDF-9631-539839EA1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6</a:t>
            </a:fld>
            <a:endParaRPr lang="ru-RU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E5466E9-AFFB-436C-9D79-5B54F4099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337" y="515297"/>
            <a:ext cx="8421445" cy="56908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5"/>
                </a:solidFill>
                <a:latin typeface="Arial Black" panose="020B0A040201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The </a:t>
            </a:r>
            <a:r>
              <a:rPr lang="en-US" dirty="0" smtClean="0">
                <a:solidFill>
                  <a:schemeClr val="accent5"/>
                </a:solidFill>
                <a:latin typeface="Arial Black" panose="020B0A040201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Curriculum – Meet the Needs</a:t>
            </a:r>
            <a:endParaRPr lang="ru-RU" dirty="0">
              <a:solidFill>
                <a:schemeClr val="accent5"/>
              </a:solidFill>
              <a:latin typeface="Arial Black" panose="020B0A040201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E2BC4554-8C8F-744C-B833-389A4D76A618}"/>
              </a:ext>
            </a:extLst>
          </p:cNvPr>
          <p:cNvSpPr txBox="1">
            <a:spLocks/>
          </p:cNvSpPr>
          <p:nvPr/>
        </p:nvSpPr>
        <p:spPr>
          <a:xfrm>
            <a:off x="6344305" y="1509094"/>
            <a:ext cx="5009495" cy="158958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sz="2000" dirty="0">
                <a:latin typeface="Arial Black" panose="020B0A04020102020204" pitchFamily="34" charset="0"/>
              </a:rPr>
              <a:t>Violence Prevention</a:t>
            </a:r>
          </a:p>
          <a:p>
            <a:pPr>
              <a:spcBef>
                <a:spcPts val="1200"/>
              </a:spcBef>
            </a:pPr>
            <a:r>
              <a:rPr lang="en-US" sz="2000" dirty="0">
                <a:latin typeface="Arial Black" panose="020B0A04020102020204" pitchFamily="34" charset="0"/>
              </a:rPr>
              <a:t>Gang Intervention </a:t>
            </a:r>
          </a:p>
          <a:p>
            <a:pPr>
              <a:spcBef>
                <a:spcPts val="1200"/>
              </a:spcBef>
            </a:pPr>
            <a:r>
              <a:rPr lang="en-US" sz="2000" dirty="0">
                <a:latin typeface="Arial Black" panose="020B0A04020102020204" pitchFamily="34" charset="0"/>
              </a:rPr>
              <a:t>Drug and Alcohol Abuse Prevention  </a:t>
            </a:r>
          </a:p>
          <a:p>
            <a:pPr>
              <a:spcBef>
                <a:spcPts val="1200"/>
              </a:spcBef>
            </a:pPr>
            <a:r>
              <a:rPr lang="en-US" sz="2000" dirty="0">
                <a:latin typeface="Arial Black" panose="020B0A04020102020204" pitchFamily="34" charset="0"/>
              </a:rPr>
              <a:t>Human Trafficking </a:t>
            </a:r>
            <a:r>
              <a:rPr lang="en-US" sz="2000" dirty="0" smtClean="0">
                <a:latin typeface="Arial Black" panose="020B0A04020102020204" pitchFamily="34" charset="0"/>
              </a:rPr>
              <a:t>Awareness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 smtClean="0">
                <a:latin typeface="Arial Black" panose="020B0A04020102020204" pitchFamily="34" charset="0"/>
              </a:rPr>
              <a:t> </a:t>
            </a:r>
            <a:endParaRPr lang="en-US" sz="2000" dirty="0">
              <a:latin typeface="Arial Black" panose="020B0A040201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91D1C3D8-8127-164F-B9D1-51D1362EB376}"/>
              </a:ext>
            </a:extLst>
          </p:cNvPr>
          <p:cNvSpPr txBox="1">
            <a:spLocks/>
          </p:cNvSpPr>
          <p:nvPr/>
        </p:nvSpPr>
        <p:spPr>
          <a:xfrm>
            <a:off x="6344304" y="3469508"/>
            <a:ext cx="5009495" cy="182785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latin typeface="Arial Black" panose="020B0A04020102020204" pitchFamily="34" charset="0"/>
              </a:rPr>
              <a:t>Fatherhood and Parenting Styles</a:t>
            </a:r>
            <a:endParaRPr lang="en-US" sz="2000" dirty="0">
              <a:latin typeface="Arial Black" panose="020B0A04020102020204" pitchFamily="34" charset="0"/>
            </a:endParaRPr>
          </a:p>
          <a:p>
            <a:r>
              <a:rPr lang="en-US" sz="2000" dirty="0" smtClean="0">
                <a:latin typeface="Arial Black" panose="020B0A04020102020204" pitchFamily="34" charset="0"/>
              </a:rPr>
              <a:t>Bullying </a:t>
            </a:r>
            <a:r>
              <a:rPr lang="en-US" sz="2000" dirty="0">
                <a:latin typeface="Arial Black" panose="020B0A04020102020204" pitchFamily="34" charset="0"/>
              </a:rPr>
              <a:t>Stops </a:t>
            </a:r>
            <a:r>
              <a:rPr lang="en-US" sz="2000" dirty="0" smtClean="0">
                <a:latin typeface="Arial Black" panose="020B0A04020102020204" pitchFamily="34" charset="0"/>
              </a:rPr>
              <a:t>With </a:t>
            </a:r>
            <a:r>
              <a:rPr lang="en-US" sz="2000" dirty="0">
                <a:latin typeface="Arial Black" panose="020B0A04020102020204" pitchFamily="34" charset="0"/>
              </a:rPr>
              <a:t>You</a:t>
            </a:r>
          </a:p>
          <a:p>
            <a:r>
              <a:rPr lang="en-US" sz="2000" dirty="0">
                <a:latin typeface="Arial Black" panose="020B0A04020102020204" pitchFamily="34" charset="0"/>
              </a:rPr>
              <a:t>The Power of Education  </a:t>
            </a:r>
          </a:p>
          <a:p>
            <a:r>
              <a:rPr lang="en-US" sz="2000" dirty="0">
                <a:latin typeface="Arial Black" panose="020B0A04020102020204" pitchFamily="34" charset="0"/>
              </a:rPr>
              <a:t>Educational Technology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F42C6A09-7736-5142-A789-956E5EDDA63B}"/>
              </a:ext>
            </a:extLst>
          </p:cNvPr>
          <p:cNvSpPr txBox="1">
            <a:spLocks/>
          </p:cNvSpPr>
          <p:nvPr/>
        </p:nvSpPr>
        <p:spPr>
          <a:xfrm>
            <a:off x="628276" y="3597810"/>
            <a:ext cx="5009495" cy="16561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Arial Black" panose="020B0A04020102020204" pitchFamily="34" charset="0"/>
              </a:rPr>
              <a:t>College Knowledge for Parents</a:t>
            </a:r>
          </a:p>
          <a:p>
            <a:r>
              <a:rPr lang="en-US" sz="2000" dirty="0">
                <a:latin typeface="Arial Black" panose="020B0A04020102020204" pitchFamily="34" charset="0"/>
              </a:rPr>
              <a:t>Resiliency </a:t>
            </a:r>
          </a:p>
          <a:p>
            <a:r>
              <a:rPr lang="en-US" sz="2000" dirty="0">
                <a:latin typeface="Arial Black" panose="020B0A04020102020204" pitchFamily="34" charset="0"/>
              </a:rPr>
              <a:t>Improving Communication </a:t>
            </a:r>
            <a:r>
              <a:rPr lang="en-US" sz="2000" dirty="0" smtClean="0">
                <a:latin typeface="Arial Black" panose="020B0A04020102020204" pitchFamily="34" charset="0"/>
              </a:rPr>
              <a:t>Within </a:t>
            </a:r>
            <a:r>
              <a:rPr lang="en-US" sz="2000" dirty="0">
                <a:latin typeface="Arial Black" panose="020B0A04020102020204" pitchFamily="34" charset="0"/>
              </a:rPr>
              <a:t>T</a:t>
            </a:r>
            <a:r>
              <a:rPr lang="en-US" sz="2000" dirty="0" smtClean="0">
                <a:latin typeface="Arial Black" panose="020B0A04020102020204" pitchFamily="34" charset="0"/>
              </a:rPr>
              <a:t>he Family  </a:t>
            </a:r>
            <a:endParaRPr lang="en-US" sz="2000" dirty="0">
              <a:latin typeface="Arial Black" panose="020B0A040201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28276" y="1351041"/>
            <a:ext cx="49664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Arial Black" panose="020B0A04020102020204" pitchFamily="34" charset="0"/>
              </a:rPr>
              <a:t>Motivational </a:t>
            </a:r>
            <a:r>
              <a:rPr lang="en-US" sz="2000" dirty="0" smtClean="0">
                <a:latin typeface="Arial Black" panose="020B0A04020102020204" pitchFamily="34" charset="0"/>
              </a:rPr>
              <a:t>Speakers</a:t>
            </a:r>
            <a:endParaRPr lang="en-US" sz="2000" dirty="0">
              <a:latin typeface="Arial Black" panose="020B0A04020102020204" pitchFamily="34" charset="0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Arial Black" panose="020B0A04020102020204" pitchFamily="34" charset="0"/>
              </a:rPr>
              <a:t>Experts </a:t>
            </a:r>
            <a:r>
              <a:rPr lang="en-US" sz="2000" dirty="0" smtClean="0">
                <a:latin typeface="Arial Black" panose="020B0A04020102020204" pitchFamily="34" charset="0"/>
              </a:rPr>
              <a:t>In </a:t>
            </a:r>
            <a:r>
              <a:rPr lang="en-US" sz="2000" dirty="0">
                <a:latin typeface="Arial Black" panose="020B0A04020102020204" pitchFamily="34" charset="0"/>
              </a:rPr>
              <a:t>T</a:t>
            </a:r>
            <a:r>
              <a:rPr lang="en-US" sz="2000" dirty="0" smtClean="0">
                <a:latin typeface="Arial Black" panose="020B0A04020102020204" pitchFamily="34" charset="0"/>
              </a:rPr>
              <a:t>he Field</a:t>
            </a:r>
            <a:endParaRPr lang="en-US" sz="2000" dirty="0">
              <a:latin typeface="Arial Black" panose="020B0A04020102020204" pitchFamily="34" charset="0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Arial Black" panose="020B0A04020102020204" pitchFamily="34" charset="0"/>
              </a:rPr>
              <a:t>Navigating the Juvenile System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Arial Black" panose="020B0A04020102020204" pitchFamily="34" charset="0"/>
              </a:rPr>
              <a:t>Community </a:t>
            </a:r>
            <a:r>
              <a:rPr lang="en-US" sz="2000" dirty="0" smtClean="0">
                <a:latin typeface="Arial Black" panose="020B0A04020102020204" pitchFamily="34" charset="0"/>
              </a:rPr>
              <a:t>Resources</a:t>
            </a:r>
            <a:endParaRPr lang="en-US" sz="2000" dirty="0">
              <a:latin typeface="Arial Black" panose="020B0A04020102020204" pitchFamily="34" charset="0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Arial Black" panose="020B0A04020102020204" pitchFamily="34" charset="0"/>
              </a:rPr>
              <a:t>Researchers  </a:t>
            </a:r>
          </a:p>
        </p:txBody>
      </p:sp>
    </p:spTree>
    <p:extLst>
      <p:ext uri="{BB962C8B-B14F-4D97-AF65-F5344CB8AC3E}">
        <p14:creationId xmlns:p14="http://schemas.microsoft.com/office/powerpoint/2010/main" val="73561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0193BA-1489-40A2-9D5D-0490BDFBF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1BC2-3A8F-49BD-BE8A-595E981E25F8}" type="datetime4">
              <a:rPr lang="en-US" smtClean="0"/>
              <a:t>October 10, 2019</a:t>
            </a:fld>
            <a:endParaRPr lang="ru-R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200280-71A9-4094-B8C4-8BC3C4187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PECP</a:t>
            </a:r>
            <a:endParaRPr lang="ru-R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E2CA95-5F9E-4EDF-9631-539839EA1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7</a:t>
            </a:fld>
            <a:endParaRPr lang="ru-RU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E5466E9-AFFB-436C-9D79-5B54F4099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709" y="615605"/>
            <a:ext cx="4510255" cy="569086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The Curriculum</a:t>
            </a:r>
            <a:endParaRPr lang="ru-RU" dirty="0">
              <a:solidFill>
                <a:srgbClr val="0070C0"/>
              </a:solidFill>
              <a:latin typeface="Arial Black" panose="020B0A040201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68"/>
          <a:stretch/>
        </p:blipFill>
        <p:spPr bwMode="auto">
          <a:xfrm>
            <a:off x="4098623" y="1339850"/>
            <a:ext cx="6705901" cy="501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>
            <a:extLst>
              <a:ext uri="{FF2B5EF4-FFF2-40B4-BE49-F238E27FC236}">
                <a16:creationId xmlns:a16="http://schemas.microsoft.com/office/drawing/2014/main" id="{AED970B4-B56E-0B46-81AF-CCBD2248C1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50" y="5503090"/>
            <a:ext cx="2356090" cy="698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8962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2EEAA2-E066-4E86-A51B-FAC333319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11F4-29C4-4ECF-B197-85EC6C84906B}" type="datetime4">
              <a:rPr lang="en-US" smtClean="0"/>
              <a:t>October 10, 2019</a:t>
            </a:fld>
            <a:endParaRPr lang="ru-R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109C3A-84E8-4719-8AE7-A66B8CA97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PECP</a:t>
            </a:r>
            <a:endParaRPr lang="ru-R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581DBA-A3EE-4E75-90A6-DC25DF9DA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67" name="Title 66">
            <a:extLst>
              <a:ext uri="{FF2B5EF4-FFF2-40B4-BE49-F238E27FC236}">
                <a16:creationId xmlns:a16="http://schemas.microsoft.com/office/drawing/2014/main" id="{E72CC338-4598-4AF3-B140-D7F632D2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327" y="263029"/>
            <a:ext cx="6713673" cy="569086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5"/>
                </a:solidFill>
                <a:latin typeface="Arial Black" panose="020B0A04020102020204" pitchFamily="34" charset="0"/>
              </a:rPr>
              <a:t>Principles for Growth</a:t>
            </a:r>
            <a:endParaRPr lang="ru-RU" dirty="0">
              <a:solidFill>
                <a:schemeClr val="accent5"/>
              </a:solidFill>
              <a:latin typeface="Arial Black" panose="020B0A04020102020204" pitchFamily="34" charset="0"/>
            </a:endParaRPr>
          </a:p>
        </p:txBody>
      </p:sp>
      <p:sp>
        <p:nvSpPr>
          <p:cNvPr id="68" name="Text Placeholder 67">
            <a:extLst>
              <a:ext uri="{FF2B5EF4-FFF2-40B4-BE49-F238E27FC236}">
                <a16:creationId xmlns:a16="http://schemas.microsoft.com/office/drawing/2014/main" id="{1411656D-4971-4CC0-9065-8DA32BB874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66966" y="1164418"/>
            <a:ext cx="5598067" cy="842156"/>
          </a:xfrm>
        </p:spPr>
        <p:txBody>
          <a:bodyPr>
            <a:noAutofit/>
          </a:bodyPr>
          <a:lstStyle/>
          <a:p>
            <a:pPr algn="ctr"/>
            <a:r>
              <a:rPr lang="en-US" sz="2400" dirty="0">
                <a:latin typeface="Arial Black" panose="020B0A04020102020204" pitchFamily="34" charset="0"/>
              </a:rPr>
              <a:t>Focus is on the needs of families and communities</a:t>
            </a:r>
            <a:r>
              <a:rPr lang="en-US" sz="2400" dirty="0"/>
              <a:t>. </a:t>
            </a:r>
            <a:endParaRPr lang="ru-RU" sz="240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8E5EEAD-1427-4576-B8F8-C485CAE758A4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2997118" y="3380169"/>
            <a:ext cx="2670048" cy="64008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accent5"/>
                </a:solidFill>
              </a:rPr>
              <a:t>Research-based  </a:t>
            </a:r>
            <a:endParaRPr lang="en-US" sz="2400" b="1" dirty="0">
              <a:solidFill>
                <a:schemeClr val="accent5"/>
              </a:solidFill>
            </a:endParaRPr>
          </a:p>
        </p:txBody>
      </p:sp>
      <p:pic>
        <p:nvPicPr>
          <p:cNvPr id="18" name="Picture Placeholder 17" descr="Microprocessor icon">
            <a:extLst>
              <a:ext uri="{FF2B5EF4-FFF2-40B4-BE49-F238E27FC236}">
                <a16:creationId xmlns:a16="http://schemas.microsoft.com/office/drawing/2014/main" id="{2714DCC9-F1D9-4D7B-9452-B6DF9693F667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 l="1446" r="1446"/>
          <a:stretch>
            <a:fillRect/>
          </a:stretch>
        </p:blipFill>
        <p:spPr/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87FAD12-8FEF-41B8-B478-8793FF9B485B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786138" y="3159258"/>
            <a:ext cx="1304322" cy="992327"/>
          </a:xfrm>
        </p:spPr>
        <p:txBody>
          <a:bodyPr>
            <a:noAutofit/>
          </a:bodyPr>
          <a:lstStyle/>
          <a:p>
            <a:r>
              <a:rPr lang="en-US" b="0" dirty="0">
                <a:solidFill>
                  <a:schemeClr val="tx1"/>
                </a:solidFill>
              </a:rPr>
              <a:t>High Quality Instruction 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E2783CF-764B-4358-9D88-FAC1CFEBE203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2997118" y="4435866"/>
            <a:ext cx="2670048" cy="640080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accent5"/>
                </a:solidFill>
              </a:rPr>
              <a:t>Civic and local resources</a:t>
            </a:r>
          </a:p>
        </p:txBody>
      </p:sp>
      <p:pic>
        <p:nvPicPr>
          <p:cNvPr id="12" name="Picture Placeholder 11" descr="Cubes icon">
            <a:extLst>
              <a:ext uri="{FF2B5EF4-FFF2-40B4-BE49-F238E27FC236}">
                <a16:creationId xmlns:a16="http://schemas.microsoft.com/office/drawing/2014/main" id="{92015B7B-96EB-42A1-A654-5DE5377A52C7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 l="1329" r="1329"/>
          <a:stretch>
            <a:fillRect/>
          </a:stretch>
        </p:blipFill>
        <p:spPr/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457CA9C-196E-494C-85C7-9B4861053912}"/>
              </a:ext>
            </a:extLst>
          </p:cNvPr>
          <p:cNvSpPr>
            <a:spLocks noGrp="1"/>
          </p:cNvSpPr>
          <p:nvPr>
            <p:ph type="body" idx="19"/>
          </p:nvPr>
        </p:nvSpPr>
        <p:spPr>
          <a:xfrm>
            <a:off x="745999" y="4452699"/>
            <a:ext cx="1513725" cy="895232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Community Partnerships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9B92F0C-3A1D-438E-B581-C1A63389DAF6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8463152" y="3223415"/>
            <a:ext cx="2670048" cy="640080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accent5"/>
                </a:solidFill>
              </a:rPr>
              <a:t>Making connections to resources</a:t>
            </a:r>
          </a:p>
        </p:txBody>
      </p:sp>
      <p:pic>
        <p:nvPicPr>
          <p:cNvPr id="21" name="Picture Placeholder 20" descr="Atom icon">
            <a:extLst>
              <a:ext uri="{FF2B5EF4-FFF2-40B4-BE49-F238E27FC236}">
                <a16:creationId xmlns:a16="http://schemas.microsoft.com/office/drawing/2014/main" id="{E6E2A99D-9A76-4170-84C5-E8E895DEA558}"/>
              </a:ext>
            </a:extLst>
          </p:cNvPr>
          <p:cNvPicPr>
            <a:picLocks noGrp="1" noChangeAspect="1"/>
          </p:cNvPicPr>
          <p:nvPr>
            <p:ph type="pic" sz="quarter" idx="21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rcRect l="1446" r="1446"/>
          <a:stretch>
            <a:fillRect/>
          </a:stretch>
        </p:blipFill>
        <p:spPr>
          <a:xfrm>
            <a:off x="7719417" y="3269171"/>
            <a:ext cx="640080" cy="658368"/>
          </a:xfrm>
        </p:spPr>
      </p:pic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C214C1BB-D845-4DB6-B4FC-B7AD5F5E0C3D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144323" y="3291840"/>
            <a:ext cx="1575094" cy="640080"/>
          </a:xfrm>
        </p:spPr>
        <p:txBody>
          <a:bodyPr>
            <a:noAutofit/>
          </a:bodyPr>
          <a:lstStyle/>
          <a:p>
            <a:r>
              <a:rPr lang="en-US" b="0" dirty="0">
                <a:solidFill>
                  <a:schemeClr val="tx1"/>
                </a:solidFill>
              </a:rPr>
              <a:t>Positive Relationships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46EA4E1F-EF09-44AB-9483-363CF418AA99}"/>
              </a:ext>
            </a:extLst>
          </p:cNvPr>
          <p:cNvSpPr>
            <a:spLocks noGrp="1"/>
          </p:cNvSpPr>
          <p:nvPr>
            <p:ph type="body" idx="23"/>
          </p:nvPr>
        </p:nvSpPr>
        <p:spPr>
          <a:xfrm>
            <a:off x="8636871" y="4414777"/>
            <a:ext cx="2670048" cy="640080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accent5"/>
                </a:solidFill>
              </a:rPr>
              <a:t>Welcoming and caring people  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0D9ADD0F-E05E-4B0E-9D9D-545FD755D7AE}"/>
              </a:ext>
            </a:extLst>
          </p:cNvPr>
          <p:cNvSpPr>
            <a:spLocks noGrp="1"/>
          </p:cNvSpPr>
          <p:nvPr>
            <p:ph type="body" idx="25"/>
          </p:nvPr>
        </p:nvSpPr>
        <p:spPr>
          <a:xfrm>
            <a:off x="6144323" y="4435616"/>
            <a:ext cx="1209357" cy="64008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Safe Culture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2" name="Picture 5">
            <a:extLst>
              <a:ext uri="{FF2B5EF4-FFF2-40B4-BE49-F238E27FC236}">
                <a16:creationId xmlns:a16="http://schemas.microsoft.com/office/drawing/2014/main" id="{AED970B4-B56E-0B46-81AF-CCBD2248C1C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50" y="5503090"/>
            <a:ext cx="2356090" cy="698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Placeholder 17" descr="Microprocessor icon">
            <a:extLst>
              <a:ext uri="{FF2B5EF4-FFF2-40B4-BE49-F238E27FC236}">
                <a16:creationId xmlns:a16="http://schemas.microsoft.com/office/drawing/2014/main" id="{2714DCC9-F1D9-4D7B-9452-B6DF9693F667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 l="1446" r="1446"/>
          <a:stretch>
            <a:fillRect/>
          </a:stretch>
        </p:blipFill>
        <p:spPr>
          <a:xfrm>
            <a:off x="7823072" y="4486328"/>
            <a:ext cx="640080" cy="658368"/>
          </a:xfrm>
        </p:spPr>
      </p:pic>
    </p:spTree>
    <p:extLst>
      <p:ext uri="{BB962C8B-B14F-4D97-AF65-F5344CB8AC3E}">
        <p14:creationId xmlns:p14="http://schemas.microsoft.com/office/powerpoint/2010/main" val="4006072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2F21CE-F509-4792-953E-A7E82159C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FD07D-973E-4C40-BD0A-87DAE11FEE6A}" type="datetime4">
              <a:rPr lang="en-US" smtClean="0"/>
              <a:t>October 10, 2019</a:t>
            </a:fld>
            <a:endParaRPr lang="ru-R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2129B4-659A-4DED-BA78-4B6F73EAB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PECP</a:t>
            </a:r>
            <a:endParaRPr lang="ru-R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1FE36B-32AA-4E32-8EB1-0BF1B74BA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9</a:t>
            </a:fld>
            <a:endParaRPr lang="ru-RU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27242FD-4B84-40F8-B4E6-626D05771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7514" y="123959"/>
            <a:ext cx="6936652" cy="569086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chemeClr val="accent5"/>
                </a:solidFill>
                <a:latin typeface="Arial Black" panose="020B0A04020102020204" pitchFamily="34" charset="0"/>
              </a:rPr>
              <a:t>Opportunities for </a:t>
            </a:r>
            <a:r>
              <a:rPr lang="en-US" b="1" dirty="0" smtClean="0">
                <a:solidFill>
                  <a:schemeClr val="accent5"/>
                </a:solidFill>
                <a:latin typeface="Arial Black" panose="020B0A04020102020204" pitchFamily="34" charset="0"/>
              </a:rPr>
              <a:t>Families </a:t>
            </a:r>
            <a:endParaRPr lang="ru-RU" b="1" dirty="0">
              <a:solidFill>
                <a:schemeClr val="accent5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44E1CC1-FC76-4F7F-B7FD-5BF8B23A0369}"/>
              </a:ext>
            </a:extLst>
          </p:cNvPr>
          <p:cNvSpPr>
            <a:spLocks noGrp="1"/>
          </p:cNvSpPr>
          <p:nvPr>
            <p:ph type="body" idx="29"/>
          </p:nvPr>
        </p:nvSpPr>
        <p:spPr>
          <a:xfrm>
            <a:off x="1839885" y="802117"/>
            <a:ext cx="3594690" cy="673096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Arial Black" panose="020B0A040201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Workshops per Year</a:t>
            </a:r>
            <a:endParaRPr lang="ru-RU" sz="2400" dirty="0">
              <a:solidFill>
                <a:schemeClr val="tx1"/>
              </a:solidFill>
              <a:latin typeface="Arial Black" panose="020B0A040201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graphicFrame>
        <p:nvGraphicFramePr>
          <p:cNvPr id="14" name="Content Placeholder 13" descr="Chart">
            <a:extLst>
              <a:ext uri="{FF2B5EF4-FFF2-40B4-BE49-F238E27FC236}">
                <a16:creationId xmlns:a16="http://schemas.microsoft.com/office/drawing/2014/main" id="{F478D7A4-9109-4CDD-B86C-F0EA88F242AB}"/>
              </a:ext>
            </a:extLst>
          </p:cNvPr>
          <p:cNvGraphicFramePr>
            <a:graphicFrameLocks noGrp="1"/>
          </p:cNvGraphicFramePr>
          <p:nvPr>
            <p:ph sz="quarter" idx="32"/>
            <p:extLst>
              <p:ext uri="{D42A27DB-BD31-4B8C-83A1-F6EECF244321}">
                <p14:modId xmlns:p14="http://schemas.microsoft.com/office/powerpoint/2010/main" val="1992887847"/>
              </p:ext>
            </p:extLst>
          </p:nvPr>
        </p:nvGraphicFramePr>
        <p:xfrm>
          <a:off x="1005840" y="1554480"/>
          <a:ext cx="5719305" cy="4206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D0441054-4625-0542-8290-7718CD058222}"/>
              </a:ext>
            </a:extLst>
          </p:cNvPr>
          <p:cNvSpPr txBox="1"/>
          <p:nvPr/>
        </p:nvSpPr>
        <p:spPr>
          <a:xfrm>
            <a:off x="1291244" y="5678192"/>
            <a:ext cx="1751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 Black" panose="020B0A040201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Past </a:t>
            </a:r>
            <a:r>
              <a:rPr lang="en-US" sz="2000" dirty="0" smtClean="0">
                <a:latin typeface="Arial Black" panose="020B0A040201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practice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57882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497</Words>
  <Application>Microsoft Office PowerPoint</Application>
  <PresentationFormat>Widescreen</PresentationFormat>
  <Paragraphs>209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8" baseType="lpstr">
      <vt:lpstr>Arial</vt:lpstr>
      <vt:lpstr>Arial Black</vt:lpstr>
      <vt:lpstr>Arial Rounded MT Bold</vt:lpstr>
      <vt:lpstr>Calibri</vt:lpstr>
      <vt:lpstr>Calibri Light</vt:lpstr>
      <vt:lpstr>Courier New</vt:lpstr>
      <vt:lpstr>Garamond</vt:lpstr>
      <vt:lpstr>Segoe UI</vt:lpstr>
      <vt:lpstr>Segoe UI Black</vt:lpstr>
      <vt:lpstr>Segoe UI Light</vt:lpstr>
      <vt:lpstr>Segoe UI Semibold</vt:lpstr>
      <vt:lpstr>Tahoma</vt:lpstr>
      <vt:lpstr>Wingdings</vt:lpstr>
      <vt:lpstr>Office Theme</vt:lpstr>
      <vt:lpstr>One Family at a Time</vt:lpstr>
      <vt:lpstr>“Parent engagement is about relationships, not money” </vt:lpstr>
      <vt:lpstr>ABOUT US</vt:lpstr>
      <vt:lpstr> Juvenile Court Schools </vt:lpstr>
      <vt:lpstr>Strengthening the Family </vt:lpstr>
      <vt:lpstr>The Curriculum – Meet the Needs</vt:lpstr>
      <vt:lpstr>The Curriculum</vt:lpstr>
      <vt:lpstr>Principles for Growth</vt:lpstr>
      <vt:lpstr>Opportunities for Families </vt:lpstr>
      <vt:lpstr>PowerPoint Presentation</vt:lpstr>
      <vt:lpstr>Growth Strategy</vt:lpstr>
      <vt:lpstr>Title I – Supporting Family Engagement</vt:lpstr>
      <vt:lpstr>OUR TEAM</vt:lpstr>
      <vt:lpstr>THANK 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“One Family at a Time”</dc:title>
  <dc:creator/>
  <cp:lastModifiedBy/>
  <cp:revision>48</cp:revision>
  <dcterms:created xsi:type="dcterms:W3CDTF">2018-10-02T16:50:30Z</dcterms:created>
  <dcterms:modified xsi:type="dcterms:W3CDTF">2019-10-10T20:04:19Z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v-abdarl@microsoft.com</vt:lpwstr>
  </property>
  <property fmtid="{D5CDD505-2E9C-101B-9397-08002B2CF9AE}" pid="5" name="MSIP_Label_f42aa342-8706-4288-bd11-ebb85995028c_SetDate">
    <vt:lpwstr>2018-08-01T18:26:16.5139576Z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